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  <Override PartName="/ppt/webExtensions/webExtension1.xml" ContentType="application/vnd.wps-officedocument.webExtension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8"/>
  </p:notesMasterIdLst>
  <p:handoutMasterIdLst>
    <p:handoutMasterId r:id="rId20"/>
  </p:handoutMasterIdLst>
  <p:sldIdLst>
    <p:sldId id="282" r:id="rId4"/>
    <p:sldId id="280" r:id="rId5"/>
    <p:sldId id="256" r:id="rId6"/>
    <p:sldId id="257" r:id="rId7"/>
    <p:sldId id="259" r:id="rId9"/>
    <p:sldId id="261" r:id="rId10"/>
    <p:sldId id="268" r:id="rId11"/>
    <p:sldId id="277" r:id="rId12"/>
    <p:sldId id="278" r:id="rId13"/>
    <p:sldId id="271" r:id="rId14"/>
    <p:sldId id="272" r:id="rId15"/>
    <p:sldId id="273" r:id="rId16"/>
    <p:sldId id="258" r:id="rId17"/>
    <p:sldId id="266" r:id="rId18"/>
    <p:sldId id="265" r:id="rId19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28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2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image" Target="../media/image3.png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../media/image1.png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7112628" y="1680532"/>
            <a:ext cx="4231647" cy="423164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" panose="00000500000000000000" pitchFamily="2" charset="-122"/>
            </a:endParaRPr>
          </a:p>
        </p:txBody>
      </p:sp>
      <p:sp>
        <p:nvSpPr>
          <p:cNvPr id="19" name="椭圆 18"/>
          <p:cNvSpPr/>
          <p:nvPr>
            <p:custDataLst>
              <p:tags r:id="rId3"/>
            </p:custDataLst>
          </p:nvPr>
        </p:nvSpPr>
        <p:spPr>
          <a:xfrm>
            <a:off x="8717280" y="5265420"/>
            <a:ext cx="1417320" cy="480060"/>
          </a:xfrm>
          <a:prstGeom prst="ellipse">
            <a:avLst/>
          </a:prstGeom>
          <a:solidFill>
            <a:schemeClr val="accent5">
              <a:lumMod val="75000"/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" panose="00000500000000000000" pitchFamily="2" charset="-122"/>
            </a:endParaRPr>
          </a:p>
        </p:txBody>
      </p:sp>
      <p:pic>
        <p:nvPicPr>
          <p:cNvPr id="24" name="图片 23" descr="花瓶里插着绿色的植物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11616" y="872960"/>
            <a:ext cx="4831872" cy="5112079"/>
          </a:xfrm>
          <a:prstGeom prst="rect">
            <a:avLst/>
          </a:prstGeom>
        </p:spPr>
      </p:pic>
      <p:sp>
        <p:nvSpPr>
          <p:cNvPr id="10" name="矩形: 圆角 4"/>
          <p:cNvSpPr/>
          <p:nvPr>
            <p:custDataLst>
              <p:tags r:id="rId6"/>
            </p:custDataLst>
          </p:nvPr>
        </p:nvSpPr>
        <p:spPr>
          <a:xfrm>
            <a:off x="499745" y="494030"/>
            <a:ext cx="191770" cy="191770"/>
          </a:xfrm>
          <a:prstGeom prst="roundRect">
            <a:avLst>
              <a:gd name="adj" fmla="val 34059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" panose="00000500000000000000" pitchFamily="2" charset="-122"/>
            </a:endParaRPr>
          </a:p>
        </p:txBody>
      </p:sp>
      <p:sp>
        <p:nvSpPr>
          <p:cNvPr id="17" name="矩形: 圆角 5"/>
          <p:cNvSpPr/>
          <p:nvPr>
            <p:custDataLst>
              <p:tags r:id="rId7"/>
            </p:custDataLst>
          </p:nvPr>
        </p:nvSpPr>
        <p:spPr>
          <a:xfrm>
            <a:off x="614680" y="461645"/>
            <a:ext cx="118110" cy="118110"/>
          </a:xfrm>
          <a:prstGeom prst="roundRect">
            <a:avLst>
              <a:gd name="adj" fmla="val 31794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MiSans" panose="00000500000000000000" pitchFamily="2" charset="-122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1155700" y="3700780"/>
            <a:ext cx="5519420" cy="41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latin typeface="+mn-lt"/>
                <a:ea typeface="+mn-lt"/>
                <a:cs typeface="MiSans" panose="00000500000000000000" pitchFamily="2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1155700" y="1637665"/>
            <a:ext cx="5520055" cy="201676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" panose="00000500000000000000" pitchFamily="2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任意多边形: 形状 2"/>
          <p:cNvSpPr/>
          <p:nvPr>
            <p:custDataLst>
              <p:tags r:id="rId13"/>
            </p:custDataLst>
          </p:nvPr>
        </p:nvSpPr>
        <p:spPr>
          <a:xfrm rot="2700000" flipH="1">
            <a:off x="10703121" y="4967311"/>
            <a:ext cx="274321" cy="365759"/>
          </a:xfrm>
          <a:custGeom>
            <a:avLst/>
            <a:gdLst>
              <a:gd name="connsiteX0" fmla="*/ 112842 w 274321"/>
              <a:gd name="connsiteY0" fmla="*/ 241058 h 365759"/>
              <a:gd name="connsiteX1" fmla="*/ 60958 w 274321"/>
              <a:gd name="connsiteY1" fmla="*/ 189189 h 365759"/>
              <a:gd name="connsiteX2" fmla="*/ 82511 w 274321"/>
              <a:gd name="connsiteY2" fmla="*/ 167642 h 365759"/>
              <a:gd name="connsiteX3" fmla="*/ 116028 w 274321"/>
              <a:gd name="connsiteY3" fmla="*/ 201154 h 365759"/>
              <a:gd name="connsiteX4" fmla="*/ 137160 w 274321"/>
              <a:gd name="connsiteY4" fmla="*/ 121922 h 365759"/>
              <a:gd name="connsiteX5" fmla="*/ 165319 w 274321"/>
              <a:gd name="connsiteY5" fmla="*/ 133589 h 365759"/>
              <a:gd name="connsiteX6" fmla="*/ 143442 w 274321"/>
              <a:gd name="connsiteY6" fmla="*/ 238869 h 365759"/>
              <a:gd name="connsiteX7" fmla="*/ 184188 w 274321"/>
              <a:gd name="connsiteY7" fmla="*/ 198118 h 365759"/>
              <a:gd name="connsiteX8" fmla="*/ 205741 w 274321"/>
              <a:gd name="connsiteY8" fmla="*/ 219671 h 365759"/>
              <a:gd name="connsiteX9" fmla="*/ 145732 w 274321"/>
              <a:gd name="connsiteY9" fmla="*/ 279678 h 365759"/>
              <a:gd name="connsiteX10" fmla="*/ 165273 w 274321"/>
              <a:gd name="connsiteY10" fmla="*/ 354093 h 365759"/>
              <a:gd name="connsiteX11" fmla="*/ 165319 w 274321"/>
              <a:gd name="connsiteY11" fmla="*/ 354093 h 365759"/>
              <a:gd name="connsiteX12" fmla="*/ 168858 w 274321"/>
              <a:gd name="connsiteY12" fmla="*/ 361934 h 365759"/>
              <a:gd name="connsiteX13" fmla="*/ 274321 w 274321"/>
              <a:gd name="connsiteY13" fmla="*/ 228600 h 365759"/>
              <a:gd name="connsiteX14" fmla="*/ 228601 w 274321"/>
              <a:gd name="connsiteY14" fmla="*/ 106678 h 365759"/>
              <a:gd name="connsiteX15" fmla="*/ 228601 w 274321"/>
              <a:gd name="connsiteY15" fmla="*/ 0 h 365759"/>
              <a:gd name="connsiteX16" fmla="*/ 0 w 274321"/>
              <a:gd name="connsiteY16" fmla="*/ 228600 h 365759"/>
              <a:gd name="connsiteX17" fmla="*/ 137101 w 274321"/>
              <a:gd name="connsiteY17" fmla="*/ 365760 h 365759"/>
              <a:gd name="connsiteX18" fmla="*/ 112842 w 274321"/>
              <a:gd name="connsiteY18" fmla="*/ 241058 h 36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4321" h="365759">
                <a:moveTo>
                  <a:pt x="112842" y="241058"/>
                </a:moveTo>
                <a:lnTo>
                  <a:pt x="60958" y="189189"/>
                </a:lnTo>
                <a:lnTo>
                  <a:pt x="82511" y="167642"/>
                </a:lnTo>
                <a:lnTo>
                  <a:pt x="116028" y="201154"/>
                </a:lnTo>
                <a:cubicBezTo>
                  <a:pt x="119759" y="173859"/>
                  <a:pt x="126681" y="147191"/>
                  <a:pt x="137160" y="121922"/>
                </a:cubicBezTo>
                <a:lnTo>
                  <a:pt x="165319" y="133589"/>
                </a:lnTo>
                <a:cubicBezTo>
                  <a:pt x="151472" y="166995"/>
                  <a:pt x="144050" y="202712"/>
                  <a:pt x="143442" y="238869"/>
                </a:cubicBezTo>
                <a:lnTo>
                  <a:pt x="184188" y="198118"/>
                </a:lnTo>
                <a:lnTo>
                  <a:pt x="205741" y="219671"/>
                </a:lnTo>
                <a:lnTo>
                  <a:pt x="145732" y="279678"/>
                </a:lnTo>
                <a:cubicBezTo>
                  <a:pt x="148947" y="304935"/>
                  <a:pt x="155274" y="329938"/>
                  <a:pt x="165273" y="354093"/>
                </a:cubicBezTo>
                <a:lnTo>
                  <a:pt x="165319" y="354093"/>
                </a:lnTo>
                <a:cubicBezTo>
                  <a:pt x="166416" y="356753"/>
                  <a:pt x="167687" y="359319"/>
                  <a:pt x="168858" y="361934"/>
                </a:cubicBezTo>
                <a:cubicBezTo>
                  <a:pt x="229299" y="347600"/>
                  <a:pt x="274321" y="293416"/>
                  <a:pt x="274321" y="228600"/>
                </a:cubicBezTo>
                <a:cubicBezTo>
                  <a:pt x="274321" y="181005"/>
                  <a:pt x="259794" y="137905"/>
                  <a:pt x="228601" y="106678"/>
                </a:cubicBezTo>
                <a:cubicBezTo>
                  <a:pt x="199135" y="77212"/>
                  <a:pt x="199146" y="29453"/>
                  <a:pt x="228601" y="0"/>
                </a:cubicBezTo>
                <a:cubicBezTo>
                  <a:pt x="102395" y="0"/>
                  <a:pt x="0" y="102321"/>
                  <a:pt x="0" y="228600"/>
                </a:cubicBezTo>
                <a:cubicBezTo>
                  <a:pt x="0" y="304335"/>
                  <a:pt x="61379" y="365728"/>
                  <a:pt x="137101" y="365760"/>
                </a:cubicBezTo>
                <a:cubicBezTo>
                  <a:pt x="120700" y="326249"/>
                  <a:pt x="112449" y="283835"/>
                  <a:pt x="112842" y="241058"/>
                </a:cubicBezTo>
                <a:close/>
              </a:path>
            </a:pathLst>
          </a:custGeom>
          <a:solidFill>
            <a:schemeClr val="accent2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署名占位符 10"/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1247775" y="4553354"/>
            <a:ext cx="1495425" cy="4851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>
            <a:outerShdw blurRad="177800" dist="88900" dir="2700000" algn="ctr" rotWithShape="0">
              <a:schemeClr val="accent4">
                <a:alpha val="40000"/>
              </a:schemeClr>
            </a:outerShdw>
          </a:effectLst>
        </p:spPr>
        <p:txBody>
          <a:bodyPr wrap="square" lIns="0" r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2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" panose="00000500000000000000" pitchFamily="2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lt"/>
                <a:ea typeface="+mj-lt"/>
                <a:cs typeface="MiSans" panose="00000500000000000000" pitchFamily="2" charset="-122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绿色的叶子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60741"/>
          <a:stretch>
            <a:fillRect/>
          </a:stretch>
        </p:blipFill>
        <p:spPr>
          <a:xfrm>
            <a:off x="10172700" y="0"/>
            <a:ext cx="2019300" cy="6858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1156335" y="648000"/>
            <a:ext cx="5486400" cy="9131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0" i="0" u="none" strike="noStrike" kern="1200" cap="none" spc="0" normalizeH="0" baseline="0" noProof="1" dirty="0">
                <a:ln>
                  <a:solidFill>
                    <a:schemeClr val="accent3"/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MiSans" panose="00000500000000000000" pitchFamily="2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>
            <a:off x="7042150" y="2153920"/>
            <a:ext cx="5149850" cy="47040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511" h="6861">
                <a:moveTo>
                  <a:pt x="3593" y="0"/>
                </a:moveTo>
                <a:lnTo>
                  <a:pt x="5137" y="0"/>
                </a:lnTo>
                <a:lnTo>
                  <a:pt x="5138" y="0"/>
                </a:lnTo>
                <a:cubicBezTo>
                  <a:pt x="6051" y="163"/>
                  <a:pt x="6866" y="611"/>
                  <a:pt x="7488" y="1248"/>
                </a:cubicBezTo>
                <a:lnTo>
                  <a:pt x="7511" y="1271"/>
                </a:lnTo>
                <a:lnTo>
                  <a:pt x="7511" y="6861"/>
                </a:lnTo>
                <a:lnTo>
                  <a:pt x="832" y="6861"/>
                </a:lnTo>
                <a:lnTo>
                  <a:pt x="805" y="6824"/>
                </a:lnTo>
                <a:cubicBezTo>
                  <a:pt x="298" y="6111"/>
                  <a:pt x="0" y="5239"/>
                  <a:pt x="0" y="4297"/>
                </a:cubicBezTo>
                <a:cubicBezTo>
                  <a:pt x="0" y="2150"/>
                  <a:pt x="1550" y="365"/>
                  <a:pt x="3592" y="0"/>
                </a:cubicBezTo>
                <a:lnTo>
                  <a:pt x="3593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" panose="00000500000000000000" pitchFamily="2" charset="-122"/>
            </a:endParaRPr>
          </a:p>
        </p:txBody>
      </p:sp>
      <p:sp>
        <p:nvSpPr>
          <p:cNvPr id="33" name="圆角矩形 32"/>
          <p:cNvSpPr/>
          <p:nvPr>
            <p:custDataLst>
              <p:tags r:id="rId3"/>
            </p:custDataLst>
          </p:nvPr>
        </p:nvSpPr>
        <p:spPr>
          <a:xfrm>
            <a:off x="1245870" y="4949825"/>
            <a:ext cx="572770" cy="755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MiSans" panose="00000500000000000000" pitchFamily="2" charset="-122"/>
            </a:endParaRPr>
          </a:p>
        </p:txBody>
      </p:sp>
      <p:pic>
        <p:nvPicPr>
          <p:cNvPr id="11" name="文本框 10" descr="VCG41N12789169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880" r="29823"/>
          <a:stretch>
            <a:fillRect/>
          </a:stretch>
        </p:blipFill>
        <p:spPr>
          <a:xfrm flipH="1">
            <a:off x="6134100" y="945515"/>
            <a:ext cx="6057900" cy="5912485"/>
          </a:xfrm>
          <a:prstGeom prst="rect">
            <a:avLst/>
          </a:prstGeom>
          <a:noFill/>
        </p:spPr>
      </p:pic>
      <p:sp>
        <p:nvSpPr>
          <p:cNvPr id="12" name="矩形: 圆角 4"/>
          <p:cNvSpPr/>
          <p:nvPr>
            <p:custDataLst>
              <p:tags r:id="rId6"/>
            </p:custDataLst>
          </p:nvPr>
        </p:nvSpPr>
        <p:spPr>
          <a:xfrm>
            <a:off x="499745" y="494030"/>
            <a:ext cx="191770" cy="191770"/>
          </a:xfrm>
          <a:prstGeom prst="roundRect">
            <a:avLst>
              <a:gd name="adj" fmla="val 34059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MiSans" panose="00000500000000000000" pitchFamily="2" charset="-122"/>
            </a:endParaRPr>
          </a:p>
        </p:txBody>
      </p:sp>
      <p:sp>
        <p:nvSpPr>
          <p:cNvPr id="13" name="矩形: 圆角 5"/>
          <p:cNvSpPr/>
          <p:nvPr>
            <p:custDataLst>
              <p:tags r:id="rId7"/>
            </p:custDataLst>
          </p:nvPr>
        </p:nvSpPr>
        <p:spPr>
          <a:xfrm>
            <a:off x="614680" y="461645"/>
            <a:ext cx="118110" cy="118110"/>
          </a:xfrm>
          <a:prstGeom prst="roundRect">
            <a:avLst>
              <a:gd name="adj" fmla="val 31794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cs typeface="MiSans" panose="00000500000000000000" pitchFamily="2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1118235" y="1363345"/>
            <a:ext cx="4742180" cy="202311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en-US" altLang="zh-CN" sz="11600" b="0" i="0" u="none" strike="noStrike" kern="1200" cap="none" spc="0" normalizeH="0" baseline="0" noProof="1" dirty="0">
                <a:ln w="15875">
                  <a:solidFill>
                    <a:schemeClr val="accent3"/>
                  </a:solidFill>
                </a:ln>
                <a:solidFill>
                  <a:schemeClr val="accent1"/>
                </a:solidFill>
                <a:latin typeface="+mj-lt"/>
                <a:ea typeface="+mj-lt"/>
                <a:cs typeface="MiSans" panose="00000500000000000000" pitchFamily="2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节编号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1118235" y="3429000"/>
            <a:ext cx="5520055" cy="1417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4400" b="0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lt"/>
                <a:cs typeface="MiSans" panose="00000500000000000000" pitchFamily="2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" panose="00000500000000000000" pitchFamily="2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" panose="00000500000000000000" pitchFamily="2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defPPr>
              <a:defRPr lang="zh-CN"/>
            </a:defPPr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lt"/>
                <a:ea typeface="+mj-lt"/>
                <a:cs typeface="MiSans" panose="00000500000000000000" pitchFamily="2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" panose="00000500000000000000" pitchFamily="2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cs typeface="MiSans" panose="00000500000000000000" pitchFamily="2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" panose="00000500000000000000" pitchFamily="2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cs typeface="MiSans" panose="00000500000000000000" pitchFamily="2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defPPr>
              <a:defRPr lang="zh-CN"/>
            </a:defPPr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lt"/>
                <a:ea typeface="+mj-lt"/>
                <a:cs typeface="MiSans" panose="00000500000000000000" pitchFamily="2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defPPr>
              <a:defRPr lang="zh-CN"/>
            </a:defPPr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lt"/>
                <a:ea typeface="+mj-lt"/>
                <a:cs typeface="MiSans" panose="00000500000000000000" pitchFamily="2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" panose="00000500000000000000" pitchFamily="2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" panose="00000500000000000000" pitchFamily="2" charset="-122"/>
              </a:defRPr>
            </a:lvl1pPr>
          </a:lstStyle>
          <a:p>
            <a:pPr lvl="0" algn="ctr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defPPr>
              <a:defRPr lang="zh-CN"/>
            </a:defPPr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lt"/>
                <a:ea typeface="+mj-lt"/>
                <a:cs typeface="MiSans" panose="00000500000000000000" pitchFamily="2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4"/>
          <p:cNvSpPr/>
          <p:nvPr>
            <p:custDataLst>
              <p:tags r:id="rId2"/>
            </p:custDataLst>
          </p:nvPr>
        </p:nvSpPr>
        <p:spPr>
          <a:xfrm>
            <a:off x="499745" y="494030"/>
            <a:ext cx="191770" cy="191770"/>
          </a:xfrm>
          <a:prstGeom prst="roundRect">
            <a:avLst>
              <a:gd name="adj" fmla="val 34059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" panose="00000500000000000000" pitchFamily="2" charset="-122"/>
            </a:endParaRPr>
          </a:p>
        </p:txBody>
      </p:sp>
      <p:sp>
        <p:nvSpPr>
          <p:cNvPr id="10" name="矩形: 圆角 5"/>
          <p:cNvSpPr/>
          <p:nvPr>
            <p:custDataLst>
              <p:tags r:id="rId3"/>
            </p:custDataLst>
          </p:nvPr>
        </p:nvSpPr>
        <p:spPr>
          <a:xfrm>
            <a:off x="614680" y="461645"/>
            <a:ext cx="118110" cy="118110"/>
          </a:xfrm>
          <a:prstGeom prst="roundRect">
            <a:avLst>
              <a:gd name="adj" fmla="val 31794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MiSans" panose="00000500000000000000" pitchFamily="2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7112628" y="1680532"/>
            <a:ext cx="4231647" cy="423164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" panose="00000500000000000000" pitchFamily="2" charset="-122"/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8717280" y="5265420"/>
            <a:ext cx="1417320" cy="480060"/>
          </a:xfrm>
          <a:prstGeom prst="ellipse">
            <a:avLst/>
          </a:prstGeom>
          <a:solidFill>
            <a:schemeClr val="accent5">
              <a:lumMod val="75000"/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" panose="00000500000000000000" pitchFamily="2" charset="-122"/>
            </a:endParaRPr>
          </a:p>
        </p:txBody>
      </p:sp>
      <p:pic>
        <p:nvPicPr>
          <p:cNvPr id="24" name="图片 23" descr="花瓶里插着绿色的植物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11616" y="872960"/>
            <a:ext cx="4831872" cy="5112079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8"/>
            </p:custDataLst>
          </p:nvPr>
        </p:nvSpPr>
        <p:spPr>
          <a:xfrm>
            <a:off x="1160145" y="1906905"/>
            <a:ext cx="5520055" cy="19138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600" b="0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" panose="00000500000000000000" pitchFamily="2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12"/>
            </p:custDataLst>
          </p:nvPr>
        </p:nvSpPr>
        <p:spPr>
          <a:xfrm rot="2700000" flipH="1">
            <a:off x="10703121" y="4967311"/>
            <a:ext cx="274321" cy="365759"/>
          </a:xfrm>
          <a:custGeom>
            <a:avLst/>
            <a:gdLst>
              <a:gd name="connsiteX0" fmla="*/ 112842 w 274321"/>
              <a:gd name="connsiteY0" fmla="*/ 241058 h 365759"/>
              <a:gd name="connsiteX1" fmla="*/ 60958 w 274321"/>
              <a:gd name="connsiteY1" fmla="*/ 189189 h 365759"/>
              <a:gd name="connsiteX2" fmla="*/ 82511 w 274321"/>
              <a:gd name="connsiteY2" fmla="*/ 167642 h 365759"/>
              <a:gd name="connsiteX3" fmla="*/ 116028 w 274321"/>
              <a:gd name="connsiteY3" fmla="*/ 201154 h 365759"/>
              <a:gd name="connsiteX4" fmla="*/ 137160 w 274321"/>
              <a:gd name="connsiteY4" fmla="*/ 121922 h 365759"/>
              <a:gd name="connsiteX5" fmla="*/ 165319 w 274321"/>
              <a:gd name="connsiteY5" fmla="*/ 133589 h 365759"/>
              <a:gd name="connsiteX6" fmla="*/ 143442 w 274321"/>
              <a:gd name="connsiteY6" fmla="*/ 238869 h 365759"/>
              <a:gd name="connsiteX7" fmla="*/ 184188 w 274321"/>
              <a:gd name="connsiteY7" fmla="*/ 198118 h 365759"/>
              <a:gd name="connsiteX8" fmla="*/ 205741 w 274321"/>
              <a:gd name="connsiteY8" fmla="*/ 219671 h 365759"/>
              <a:gd name="connsiteX9" fmla="*/ 145732 w 274321"/>
              <a:gd name="connsiteY9" fmla="*/ 279678 h 365759"/>
              <a:gd name="connsiteX10" fmla="*/ 165273 w 274321"/>
              <a:gd name="connsiteY10" fmla="*/ 354093 h 365759"/>
              <a:gd name="connsiteX11" fmla="*/ 165319 w 274321"/>
              <a:gd name="connsiteY11" fmla="*/ 354093 h 365759"/>
              <a:gd name="connsiteX12" fmla="*/ 168858 w 274321"/>
              <a:gd name="connsiteY12" fmla="*/ 361934 h 365759"/>
              <a:gd name="connsiteX13" fmla="*/ 274321 w 274321"/>
              <a:gd name="connsiteY13" fmla="*/ 228600 h 365759"/>
              <a:gd name="connsiteX14" fmla="*/ 228601 w 274321"/>
              <a:gd name="connsiteY14" fmla="*/ 106678 h 365759"/>
              <a:gd name="connsiteX15" fmla="*/ 228601 w 274321"/>
              <a:gd name="connsiteY15" fmla="*/ 0 h 365759"/>
              <a:gd name="connsiteX16" fmla="*/ 0 w 274321"/>
              <a:gd name="connsiteY16" fmla="*/ 228600 h 365759"/>
              <a:gd name="connsiteX17" fmla="*/ 137101 w 274321"/>
              <a:gd name="connsiteY17" fmla="*/ 365760 h 365759"/>
              <a:gd name="connsiteX18" fmla="*/ 112842 w 274321"/>
              <a:gd name="connsiteY18" fmla="*/ 241058 h 36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4321" h="365759">
                <a:moveTo>
                  <a:pt x="112842" y="241058"/>
                </a:moveTo>
                <a:lnTo>
                  <a:pt x="60958" y="189189"/>
                </a:lnTo>
                <a:lnTo>
                  <a:pt x="82511" y="167642"/>
                </a:lnTo>
                <a:lnTo>
                  <a:pt x="116028" y="201154"/>
                </a:lnTo>
                <a:cubicBezTo>
                  <a:pt x="119759" y="173859"/>
                  <a:pt x="126681" y="147191"/>
                  <a:pt x="137160" y="121922"/>
                </a:cubicBezTo>
                <a:lnTo>
                  <a:pt x="165319" y="133589"/>
                </a:lnTo>
                <a:cubicBezTo>
                  <a:pt x="151472" y="166995"/>
                  <a:pt x="144050" y="202712"/>
                  <a:pt x="143442" y="238869"/>
                </a:cubicBezTo>
                <a:lnTo>
                  <a:pt x="184188" y="198118"/>
                </a:lnTo>
                <a:lnTo>
                  <a:pt x="205741" y="219671"/>
                </a:lnTo>
                <a:lnTo>
                  <a:pt x="145732" y="279678"/>
                </a:lnTo>
                <a:cubicBezTo>
                  <a:pt x="148947" y="304935"/>
                  <a:pt x="155274" y="329938"/>
                  <a:pt x="165273" y="354093"/>
                </a:cubicBezTo>
                <a:lnTo>
                  <a:pt x="165319" y="354093"/>
                </a:lnTo>
                <a:cubicBezTo>
                  <a:pt x="166416" y="356753"/>
                  <a:pt x="167687" y="359319"/>
                  <a:pt x="168858" y="361934"/>
                </a:cubicBezTo>
                <a:cubicBezTo>
                  <a:pt x="229299" y="347600"/>
                  <a:pt x="274321" y="293416"/>
                  <a:pt x="274321" y="228600"/>
                </a:cubicBezTo>
                <a:cubicBezTo>
                  <a:pt x="274321" y="181005"/>
                  <a:pt x="259794" y="137905"/>
                  <a:pt x="228601" y="106678"/>
                </a:cubicBezTo>
                <a:cubicBezTo>
                  <a:pt x="199135" y="77212"/>
                  <a:pt x="199146" y="29453"/>
                  <a:pt x="228601" y="0"/>
                </a:cubicBezTo>
                <a:cubicBezTo>
                  <a:pt x="102395" y="0"/>
                  <a:pt x="0" y="102321"/>
                  <a:pt x="0" y="228600"/>
                </a:cubicBezTo>
                <a:cubicBezTo>
                  <a:pt x="0" y="304335"/>
                  <a:pt x="61379" y="365728"/>
                  <a:pt x="137101" y="365760"/>
                </a:cubicBezTo>
                <a:cubicBezTo>
                  <a:pt x="120700" y="326249"/>
                  <a:pt x="112449" y="283835"/>
                  <a:pt x="112842" y="241058"/>
                </a:cubicBezTo>
                <a:close/>
              </a:path>
            </a:pathLst>
          </a:custGeom>
          <a:solidFill>
            <a:schemeClr val="accent2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1247775" y="4266490"/>
            <a:ext cx="1495425" cy="4851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>
            <a:outerShdw blurRad="177800" dist="88900" dir="2700000" algn="ctr" rotWithShape="0">
              <a:schemeClr val="accent4">
                <a:alpha val="40000"/>
              </a:schemeClr>
            </a:outerShdw>
          </a:effectLst>
        </p:spPr>
        <p:txBody>
          <a:bodyPr wrap="square" lIns="0" r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18" Type="http://schemas.openxmlformats.org/officeDocument/2006/relationships/tags" Target="../tags/tag85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CN" altLang="en-US" dirty="0"/>
              <a:t>三级</a:t>
            </a:r>
            <a:endParaRPr lang="zh-CN" altLang="en-US" dirty="0"/>
          </a:p>
          <a:p>
            <a:pPr marR="0" lvl="3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CN" altLang="en-US" dirty="0"/>
              <a:t>四级</a:t>
            </a:r>
            <a:endParaRPr lang="zh-CN" altLang="en-US" dirty="0"/>
          </a:p>
          <a:p>
            <a:pPr marR="0" lvl="4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1" i="0" u="none" strike="noStrike" kern="1200" cap="none" spc="300" normalizeH="0" baseline="0" smtClean="0">
          <a:ln>
            <a:noFill/>
            <a:prstDash val="sysDot"/>
          </a:ln>
          <a:solidFill>
            <a:schemeClr val="accent1"/>
          </a:solidFill>
          <a:uFillTx/>
          <a:latin typeface="+mj-ea"/>
          <a:ea typeface="+mj-ea"/>
          <a:cs typeface="MiSans" panose="00000500000000000000" pitchFamily="2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" panose="00000500000000000000" pitchFamily="2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" panose="00000500000000000000" pitchFamily="2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" panose="00000500000000000000" pitchFamily="2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" panose="00000500000000000000" pitchFamily="2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" panose="00000500000000000000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86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slide" Target="slide12.xml"/><Relationship Id="rId7" Type="http://schemas.openxmlformats.org/officeDocument/2006/relationships/slide" Target="slide11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Relationship Id="rId3" Type="http://schemas.openxmlformats.org/officeDocument/2006/relationships/image" Target="../media/image16.png"/><Relationship Id="rId2" Type="http://schemas.openxmlformats.org/officeDocument/2006/relationships/slide" Target="slide6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0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slide" Target="slide12.xml"/><Relationship Id="rId7" Type="http://schemas.openxmlformats.org/officeDocument/2006/relationships/slide" Target="slide10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Relationship Id="rId3" Type="http://schemas.openxmlformats.org/officeDocument/2006/relationships/image" Target="../media/image16.png"/><Relationship Id="rId2" Type="http://schemas.openxmlformats.org/officeDocument/2006/relationships/slide" Target="slide6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1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slide" Target="slide11.xml"/><Relationship Id="rId7" Type="http://schemas.openxmlformats.org/officeDocument/2006/relationships/slide" Target="slide10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Relationship Id="rId3" Type="http://schemas.openxmlformats.org/officeDocument/2006/relationships/image" Target="../media/image16.png"/><Relationship Id="rId2" Type="http://schemas.openxmlformats.org/officeDocument/2006/relationships/slide" Target="slide6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1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image" Target="../media/image19.jpeg"/><Relationship Id="rId6" Type="http://schemas.openxmlformats.org/officeDocument/2006/relationships/tags" Target="../tags/tag117.xml"/><Relationship Id="rId5" Type="http://schemas.openxmlformats.org/officeDocument/2006/relationships/image" Target="../media/image18.jpeg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image" Target="../media/image17.jpeg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6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image" Target="../media/image20.jpeg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4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image" Target="../media/image21.png"/><Relationship Id="rId2" Type="http://www.wps.cn/officeDocument/2018/webExtension" Target="../webExtensions/webExtension1.xml" TargetMode="External"/><Relationship Id="rId1" Type="http://www.wps.cn/officeDocument/2018/webExtension" Target="../webExtensions/webExtension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7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8.xml"/><Relationship Id="rId4" Type="http://schemas.openxmlformats.org/officeDocument/2006/relationships/image" Target="../media/image7.png"/><Relationship Id="rId3" Type="http://schemas.openxmlformats.org/officeDocument/2006/relationships/tags" Target="../tags/tag8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image" Target="../media/image12.jpe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8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99.xml"/><Relationship Id="rId5" Type="http://schemas.openxmlformats.org/officeDocument/2006/relationships/image" Target="../media/image15.png"/><Relationship Id="rId4" Type="http://schemas.openxmlformats.org/officeDocument/2006/relationships/tags" Target="../tags/tag98.xml"/><Relationship Id="rId3" Type="http://schemas.openxmlformats.org/officeDocument/2006/relationships/image" Target="../media/image14.jpeg"/><Relationship Id="rId2" Type="http://schemas.openxmlformats.org/officeDocument/2006/relationships/tags" Target="../tags/tag97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slide" Target="slide12.xml"/><Relationship Id="rId7" Type="http://schemas.openxmlformats.org/officeDocument/2006/relationships/slide" Target="slide11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3" Type="http://schemas.openxmlformats.org/officeDocument/2006/relationships/slide" Target="slide7.xml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0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slide" Target="slide12.xml"/><Relationship Id="rId7" Type="http://schemas.openxmlformats.org/officeDocument/2006/relationships/slide" Target="slide11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3" Type="http://schemas.openxmlformats.org/officeDocument/2006/relationships/image" Target="../media/image16.png"/><Relationship Id="rId2" Type="http://schemas.openxmlformats.org/officeDocument/2006/relationships/slide" Target="slide6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0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slide" Target="slide12.xml"/><Relationship Id="rId7" Type="http://schemas.openxmlformats.org/officeDocument/2006/relationships/slide" Target="slide11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6.xml"/><Relationship Id="rId3" Type="http://schemas.openxmlformats.org/officeDocument/2006/relationships/slide" Target="slide7.xml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0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slide" Target="slide12.xml"/><Relationship Id="rId7" Type="http://schemas.openxmlformats.org/officeDocument/2006/relationships/slide" Target="slide11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4" Type="http://schemas.openxmlformats.org/officeDocument/2006/relationships/slide" Target="slide8.xml"/><Relationship Id="rId3" Type="http://schemas.openxmlformats.org/officeDocument/2006/relationships/slide" Target="slide7.xml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6327775" y="836295"/>
            <a:ext cx="4979670" cy="51854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https://photo-static-api.fotomore.com/creative/vcg/400/new/VCG41N1357906095.jpg?uid=386&amp;timestamp=1732265648&amp;sign=2acd7a891833650246b710058b3577c2" descr="快乐土豆的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0530" y="1334135"/>
            <a:ext cx="5894705" cy="4189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4850" y="1860550"/>
            <a:ext cx="4064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>
                <a:latin typeface="汉仪秦川飞影W" panose="00020600040101010101" charset="-122"/>
                <a:ea typeface="汉仪秦川飞影W" panose="00020600040101010101" charset="-122"/>
              </a:rPr>
              <a:t>马铃薯</a:t>
            </a:r>
            <a:endParaRPr lang="zh-CN" altLang="en-US" sz="9600">
              <a:latin typeface="汉仪秦川飞影W" panose="00020600040101010101" charset="-122"/>
              <a:ea typeface="汉仪秦川飞影W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4415" y="38417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4415" y="4364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ppt</a:t>
            </a:r>
            <a:r>
              <a:rPr lang="zh-CN" altLang="en-US"/>
              <a:t>制作：邱彤晖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728030" y="484575"/>
            <a:ext cx="10969200" cy="705600"/>
          </a:xfrm>
        </p:spPr>
        <p:txBody>
          <a:bodyPr/>
          <a:p>
            <a:r>
              <a:rPr lang="zh-CN" altLang="en-US"/>
              <a:t>山西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</a:rPr>
              <a:t>单击此处添加副标题</a:t>
            </a:r>
            <a:endParaRPr lang="zh-CN" altLang="en-US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3" name="图片 2" descr="中国土豆分布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 t="10328" r="-1542"/>
          <a:stretch>
            <a:fillRect/>
          </a:stretch>
        </p:blipFill>
        <p:spPr>
          <a:xfrm>
            <a:off x="2122805" y="0"/>
            <a:ext cx="10069195" cy="6858000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3210" y="991235"/>
            <a:ext cx="798195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中国马铃薯分布图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圆角矩形 11">
            <a:hlinkClick r:id="rId4" action="ppaction://hlinksldjump"/>
          </p:cNvPr>
          <p:cNvSpPr/>
          <p:nvPr/>
        </p:nvSpPr>
        <p:spPr>
          <a:xfrm>
            <a:off x="5706110" y="246189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甘肃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圆角矩形 12">
            <a:hlinkClick r:id="rId5" action="ppaction://hlinksldjump"/>
          </p:cNvPr>
          <p:cNvSpPr/>
          <p:nvPr/>
        </p:nvSpPr>
        <p:spPr>
          <a:xfrm>
            <a:off x="6410960" y="428752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四川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圆角矩形 16">
            <a:hlinkClick r:id="rId6" action="ppaction://hlinksldjump"/>
          </p:cNvPr>
          <p:cNvSpPr/>
          <p:nvPr/>
        </p:nvSpPr>
        <p:spPr>
          <a:xfrm>
            <a:off x="7117715" y="499110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贵州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圆角矩形 17">
            <a:hlinkClick r:id="rId2" action="ppaction://hlinksldjump"/>
          </p:cNvPr>
          <p:cNvSpPr/>
          <p:nvPr/>
        </p:nvSpPr>
        <p:spPr>
          <a:xfrm>
            <a:off x="8019415" y="2907030"/>
            <a:ext cx="629285" cy="44513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山西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圆角矩形 18">
            <a:hlinkClick r:id="rId7" action="ppaction://hlinksldjump"/>
          </p:cNvPr>
          <p:cNvSpPr/>
          <p:nvPr/>
        </p:nvSpPr>
        <p:spPr>
          <a:xfrm>
            <a:off x="8794750" y="172021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内蒙古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圆角矩形 19">
            <a:hlinkClick r:id="rId8" action="ppaction://hlinksldjump"/>
          </p:cNvPr>
          <p:cNvSpPr/>
          <p:nvPr/>
        </p:nvSpPr>
        <p:spPr>
          <a:xfrm>
            <a:off x="8899525" y="317881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山东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92605" y="3852545"/>
            <a:ext cx="4173220" cy="234696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山西一直是中国的马铃薯大省，马铃薯种植面积非常大。</a:t>
            </a:r>
            <a:r>
              <a:rPr lang="en-US" altLang="zh-CN" sz="1600">
                <a:solidFill>
                  <a:schemeClr val="tx1"/>
                </a:solidFill>
              </a:rPr>
              <a:t>2022</a:t>
            </a:r>
            <a:r>
              <a:rPr lang="zh-CN" altLang="en-US" sz="1600">
                <a:solidFill>
                  <a:schemeClr val="tx1"/>
                </a:solidFill>
              </a:rPr>
              <a:t>年，山西省将引进两个新加工马铃薯品种，建设</a:t>
            </a:r>
            <a:r>
              <a:rPr lang="en-US" altLang="zh-CN" sz="1600">
                <a:solidFill>
                  <a:schemeClr val="accent6"/>
                </a:solidFill>
              </a:rPr>
              <a:t>10</a:t>
            </a:r>
            <a:r>
              <a:rPr lang="zh-CN" altLang="en-US" sz="1600">
                <a:solidFill>
                  <a:schemeClr val="accent6"/>
                </a:solidFill>
              </a:rPr>
              <a:t>万亩</a:t>
            </a:r>
            <a:r>
              <a:rPr lang="zh-CN" altLang="en-US" sz="1600">
                <a:solidFill>
                  <a:schemeClr val="tx1"/>
                </a:solidFill>
              </a:rPr>
              <a:t>马铃薯加工种植基地。到</a:t>
            </a:r>
            <a:r>
              <a:rPr lang="en-US" altLang="zh-CN" sz="1600">
                <a:solidFill>
                  <a:schemeClr val="tx1"/>
                </a:solidFill>
              </a:rPr>
              <a:t>2025</a:t>
            </a:r>
            <a:r>
              <a:rPr lang="zh-CN" altLang="en-US" sz="1600">
                <a:solidFill>
                  <a:schemeClr val="tx1"/>
                </a:solidFill>
              </a:rPr>
              <a:t>年，将培育和选择</a:t>
            </a:r>
            <a:r>
              <a:rPr lang="en-US" altLang="zh-CN" sz="1600">
                <a:solidFill>
                  <a:schemeClr val="tx1"/>
                </a:solidFill>
              </a:rPr>
              <a:t>20</a:t>
            </a:r>
            <a:r>
              <a:rPr lang="zh-CN" altLang="en-US" sz="1600">
                <a:solidFill>
                  <a:schemeClr val="tx1"/>
                </a:solidFill>
              </a:rPr>
              <a:t>个品种，建设</a:t>
            </a:r>
            <a:r>
              <a:rPr lang="en-US" altLang="zh-CN" sz="1600">
                <a:solidFill>
                  <a:schemeClr val="accent6"/>
                </a:solidFill>
              </a:rPr>
              <a:t>30</a:t>
            </a:r>
            <a:r>
              <a:rPr lang="zh-CN" altLang="en-US" sz="1600">
                <a:solidFill>
                  <a:schemeClr val="accent6"/>
                </a:solidFill>
              </a:rPr>
              <a:t>万亩</a:t>
            </a:r>
            <a:r>
              <a:rPr lang="zh-CN" altLang="en-US" sz="1600">
                <a:solidFill>
                  <a:schemeClr val="tx1"/>
                </a:solidFill>
              </a:rPr>
              <a:t>现代加工马铃薯种植基地。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95595" y="217240"/>
            <a:ext cx="10969200" cy="705600"/>
          </a:xfrm>
        </p:spPr>
        <p:txBody>
          <a:bodyPr/>
          <a:p>
            <a:r>
              <a:rPr lang="zh-CN" altLang="en-US"/>
              <a:t>内蒙古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</a:rPr>
              <a:t>单击此处添加副标题</a:t>
            </a:r>
            <a:endParaRPr lang="zh-CN" altLang="en-US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3" name="图片 2" descr="中国土豆分布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 t="10328" r="-1542"/>
          <a:stretch>
            <a:fillRect/>
          </a:stretch>
        </p:blipFill>
        <p:spPr>
          <a:xfrm>
            <a:off x="2122805" y="0"/>
            <a:ext cx="10069195" cy="6858000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3210" y="991235"/>
            <a:ext cx="798195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中国马铃薯分布图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圆角矩形 11">
            <a:hlinkClick r:id="rId4" action="ppaction://hlinksldjump"/>
          </p:cNvPr>
          <p:cNvSpPr/>
          <p:nvPr/>
        </p:nvSpPr>
        <p:spPr>
          <a:xfrm>
            <a:off x="5706110" y="246189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甘肃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圆角矩形 12">
            <a:hlinkClick r:id="rId5" action="ppaction://hlinksldjump"/>
          </p:cNvPr>
          <p:cNvSpPr/>
          <p:nvPr/>
        </p:nvSpPr>
        <p:spPr>
          <a:xfrm>
            <a:off x="6410960" y="428752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四川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圆角矩形 16">
            <a:hlinkClick r:id="rId6" action="ppaction://hlinksldjump"/>
          </p:cNvPr>
          <p:cNvSpPr/>
          <p:nvPr/>
        </p:nvSpPr>
        <p:spPr>
          <a:xfrm>
            <a:off x="7117715" y="499110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贵州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圆角矩形 17">
            <a:hlinkClick r:id="rId7" action="ppaction://hlinksldjump"/>
          </p:cNvPr>
          <p:cNvSpPr/>
          <p:nvPr/>
        </p:nvSpPr>
        <p:spPr>
          <a:xfrm>
            <a:off x="8019415" y="290703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山西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圆角矩形 18">
            <a:hlinkClick r:id="rId2" action="ppaction://hlinksldjump"/>
          </p:cNvPr>
          <p:cNvSpPr/>
          <p:nvPr/>
        </p:nvSpPr>
        <p:spPr>
          <a:xfrm>
            <a:off x="8794750" y="1720215"/>
            <a:ext cx="629285" cy="44513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内蒙古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圆角矩形 19">
            <a:hlinkClick r:id="rId8" action="ppaction://hlinksldjump"/>
          </p:cNvPr>
          <p:cNvSpPr/>
          <p:nvPr/>
        </p:nvSpPr>
        <p:spPr>
          <a:xfrm>
            <a:off x="8899525" y="317881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山东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93240" y="3820160"/>
            <a:ext cx="4173220" cy="234696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内蒙古马铃薯种植面积和产量居全国前三位，占全国的</a:t>
            </a:r>
            <a:r>
              <a:rPr lang="en-US" altLang="zh-CN" sz="1600">
                <a:solidFill>
                  <a:schemeClr val="accent6"/>
                </a:solidFill>
              </a:rPr>
              <a:t>10%</a:t>
            </a:r>
            <a:r>
              <a:rPr lang="zh-CN" altLang="en-US" sz="1600">
                <a:solidFill>
                  <a:schemeClr val="accent6"/>
                </a:solidFill>
              </a:rPr>
              <a:t>以上</a:t>
            </a:r>
            <a:r>
              <a:rPr lang="zh-CN" altLang="en-US" sz="1600">
                <a:solidFill>
                  <a:schemeClr val="tx1"/>
                </a:solidFill>
              </a:rPr>
              <a:t>。内蒙古是马铃薯主产区，年种植面积</a:t>
            </a:r>
            <a:r>
              <a:rPr lang="en-US" altLang="zh-CN" sz="1600">
                <a:solidFill>
                  <a:schemeClr val="accent6"/>
                </a:solidFill>
              </a:rPr>
              <a:t>1000</a:t>
            </a:r>
            <a:r>
              <a:rPr lang="zh-CN" altLang="en-US" sz="1600">
                <a:solidFill>
                  <a:schemeClr val="accent6"/>
                </a:solidFill>
              </a:rPr>
              <a:t>万亩</a:t>
            </a:r>
            <a:r>
              <a:rPr lang="zh-CN" altLang="en-US" sz="1600">
                <a:solidFill>
                  <a:schemeClr val="tx1"/>
                </a:solidFill>
              </a:rPr>
              <a:t>，鲜薯产量约</a:t>
            </a:r>
            <a:r>
              <a:rPr lang="en-US" altLang="zh-CN" sz="1600">
                <a:solidFill>
                  <a:schemeClr val="accent6"/>
                </a:solidFill>
              </a:rPr>
              <a:t>1000</a:t>
            </a:r>
            <a:r>
              <a:rPr lang="zh-CN" altLang="en-US" sz="1600">
                <a:solidFill>
                  <a:schemeClr val="accent6"/>
                </a:solidFill>
              </a:rPr>
              <a:t>万吨</a:t>
            </a:r>
            <a:r>
              <a:rPr lang="zh-CN" altLang="en-US" sz="1600">
                <a:solidFill>
                  <a:schemeClr val="tx1"/>
                </a:solidFill>
              </a:rPr>
              <a:t>。内蒙古有</a:t>
            </a:r>
            <a:r>
              <a:rPr lang="en-US" altLang="zh-CN" sz="1600">
                <a:solidFill>
                  <a:schemeClr val="tx1"/>
                </a:solidFill>
              </a:rPr>
              <a:t>11</a:t>
            </a:r>
            <a:r>
              <a:rPr lang="zh-CN" altLang="en-US" sz="1600">
                <a:solidFill>
                  <a:schemeClr val="tx1"/>
                </a:solidFill>
              </a:rPr>
              <a:t>个旗县，马铃薯种植面积超过</a:t>
            </a:r>
            <a:r>
              <a:rPr lang="en-US" altLang="zh-CN" sz="1600">
                <a:solidFill>
                  <a:schemeClr val="accent6"/>
                </a:solidFill>
              </a:rPr>
              <a:t>30</a:t>
            </a:r>
            <a:r>
              <a:rPr lang="zh-CN" altLang="en-US" sz="1600">
                <a:solidFill>
                  <a:schemeClr val="accent6"/>
                </a:solidFill>
              </a:rPr>
              <a:t>万亩</a:t>
            </a:r>
            <a:r>
              <a:rPr lang="zh-CN" altLang="en-US" sz="1600">
                <a:solidFill>
                  <a:schemeClr val="tx1"/>
                </a:solidFill>
              </a:rPr>
              <a:t>。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5435" y="285820"/>
            <a:ext cx="10969200" cy="705600"/>
          </a:xfrm>
        </p:spPr>
        <p:txBody>
          <a:bodyPr/>
          <a:p>
            <a:r>
              <a:rPr lang="zh-CN" altLang="en-US"/>
              <a:t>山东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</a:rPr>
              <a:t>单击此处添加副标题</a:t>
            </a:r>
            <a:endParaRPr lang="zh-CN" altLang="en-US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3" name="图片 2" descr="中国土豆分布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 t="10328" r="-1542"/>
          <a:stretch>
            <a:fillRect/>
          </a:stretch>
        </p:blipFill>
        <p:spPr>
          <a:xfrm>
            <a:off x="2122805" y="0"/>
            <a:ext cx="10069195" cy="6858000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3210" y="991235"/>
            <a:ext cx="798195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中国马铃薯分布图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圆角矩形 11">
            <a:hlinkClick r:id="rId4" action="ppaction://hlinksldjump"/>
          </p:cNvPr>
          <p:cNvSpPr/>
          <p:nvPr/>
        </p:nvSpPr>
        <p:spPr>
          <a:xfrm>
            <a:off x="5706110" y="246189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甘肃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圆角矩形 12">
            <a:hlinkClick r:id="rId5" action="ppaction://hlinksldjump"/>
          </p:cNvPr>
          <p:cNvSpPr/>
          <p:nvPr/>
        </p:nvSpPr>
        <p:spPr>
          <a:xfrm>
            <a:off x="6410960" y="428752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四川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圆角矩形 16">
            <a:hlinkClick r:id="rId6" action="ppaction://hlinksldjump"/>
          </p:cNvPr>
          <p:cNvSpPr/>
          <p:nvPr/>
        </p:nvSpPr>
        <p:spPr>
          <a:xfrm>
            <a:off x="7117715" y="499110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贵州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圆角矩形 17">
            <a:hlinkClick r:id="rId7" action="ppaction://hlinksldjump"/>
          </p:cNvPr>
          <p:cNvSpPr/>
          <p:nvPr/>
        </p:nvSpPr>
        <p:spPr>
          <a:xfrm>
            <a:off x="8019415" y="290703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山西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圆角矩形 18">
            <a:hlinkClick r:id="rId8" action="ppaction://hlinksldjump"/>
          </p:cNvPr>
          <p:cNvSpPr/>
          <p:nvPr/>
        </p:nvSpPr>
        <p:spPr>
          <a:xfrm>
            <a:off x="8794750" y="172021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内蒙古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圆角矩形 19">
            <a:hlinkClick r:id="rId2" action="ppaction://hlinksldjump"/>
          </p:cNvPr>
          <p:cNvSpPr/>
          <p:nvPr/>
        </p:nvSpPr>
        <p:spPr>
          <a:xfrm>
            <a:off x="8899525" y="3178810"/>
            <a:ext cx="629285" cy="44513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山东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659255" y="3863340"/>
            <a:ext cx="4173220" cy="234696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山东省滕州市是</a:t>
            </a:r>
            <a:r>
              <a:rPr lang="en-US" altLang="zh-CN" sz="1600">
                <a:solidFill>
                  <a:schemeClr val="tx1"/>
                </a:solidFill>
              </a:rPr>
              <a:t>“</a:t>
            </a:r>
            <a:r>
              <a:rPr lang="zh-CN" altLang="en-US" sz="1600">
                <a:solidFill>
                  <a:schemeClr val="tx1"/>
                </a:solidFill>
              </a:rPr>
              <a:t>土豆之乡</a:t>
            </a:r>
            <a:r>
              <a:rPr lang="en-US" altLang="zh-CN" sz="1600">
                <a:solidFill>
                  <a:schemeClr val="tx1"/>
                </a:solidFill>
              </a:rPr>
              <a:t>”</a:t>
            </a:r>
            <a:r>
              <a:rPr lang="zh-CN" altLang="en-US" sz="1600">
                <a:solidFill>
                  <a:schemeClr val="tx1"/>
                </a:solidFill>
              </a:rPr>
              <a:t>在中国，滕州市位于山东省西南部。春秋两季，马铃薯种植面积约</a:t>
            </a:r>
            <a:r>
              <a:rPr lang="en-US" altLang="zh-CN" sz="1600">
                <a:solidFill>
                  <a:schemeClr val="accent6"/>
                </a:solidFill>
              </a:rPr>
              <a:t>65</a:t>
            </a:r>
            <a:r>
              <a:rPr lang="zh-CN" altLang="en-US" sz="1600">
                <a:solidFill>
                  <a:schemeClr val="accent6"/>
                </a:solidFill>
              </a:rPr>
              <a:t>万亩</a:t>
            </a:r>
            <a:r>
              <a:rPr lang="zh-CN" altLang="en-US" sz="1600">
                <a:solidFill>
                  <a:schemeClr val="tx1"/>
                </a:solidFill>
              </a:rPr>
              <a:t>，总产量</a:t>
            </a:r>
            <a:r>
              <a:rPr lang="en-US" altLang="zh-CN" sz="1600">
                <a:solidFill>
                  <a:schemeClr val="accent6"/>
                </a:solidFill>
              </a:rPr>
              <a:t>200</a:t>
            </a:r>
            <a:r>
              <a:rPr lang="zh-CN" altLang="en-US" sz="1600">
                <a:solidFill>
                  <a:schemeClr val="accent6"/>
                </a:solidFill>
              </a:rPr>
              <a:t>多万吨</a:t>
            </a:r>
            <a:r>
              <a:rPr lang="zh-CN" altLang="en-US" sz="1600">
                <a:solidFill>
                  <a:schemeClr val="tx1"/>
                </a:solidFill>
              </a:rPr>
              <a:t>，年产值约</a:t>
            </a:r>
            <a:r>
              <a:rPr lang="en-US" altLang="zh-CN" sz="1600">
                <a:solidFill>
                  <a:schemeClr val="accent6"/>
                </a:solidFill>
              </a:rPr>
              <a:t>40</a:t>
            </a:r>
            <a:r>
              <a:rPr lang="zh-CN" altLang="en-US" sz="1600">
                <a:solidFill>
                  <a:schemeClr val="accent6"/>
                </a:solidFill>
              </a:rPr>
              <a:t>亿元</a:t>
            </a:r>
            <a:r>
              <a:rPr lang="zh-CN" altLang="en-US" sz="1600">
                <a:solidFill>
                  <a:schemeClr val="tx1"/>
                </a:solidFill>
              </a:rPr>
              <a:t>，占山东省种植面积的四分之一，产量的三分之一，出口量的一半。滕州是中国第二季马铃薯产区，面积、单产和效益最佳。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/Users/1/Desktop/定西土豆.jpg定西土豆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6000"/>
          </a:blip>
          <a:srcRect l="31062" r="31062"/>
          <a:stretch>
            <a:fillRect/>
          </a:stretch>
        </p:blipFill>
        <p:spPr>
          <a:xfrm>
            <a:off x="269875" y="1345933"/>
            <a:ext cx="2817848" cy="4862032"/>
          </a:xfrm>
          <a:prstGeom prst="parallelogram">
            <a:avLst>
              <a:gd name="adj" fmla="val 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016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873117" y="5189725"/>
            <a:ext cx="1436599" cy="75425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定西</a:t>
            </a:r>
            <a:r>
              <a:rPr lang="zh-CN" altLang="en-US" sz="28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土豆</a:t>
            </a:r>
            <a:endParaRPr lang="zh-CN" altLang="en-US" sz="28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6" name="图片 15" descr="C:/Users/1/Desktop/滕州土豆.jpg滕州土豆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6931" b="6931"/>
          <a:stretch>
            <a:fillRect/>
          </a:stretch>
        </p:blipFill>
        <p:spPr>
          <a:xfrm>
            <a:off x="3189582" y="1346711"/>
            <a:ext cx="2778970" cy="4793607"/>
          </a:xfrm>
          <a:prstGeom prst="parallelogram">
            <a:avLst>
              <a:gd name="adj" fmla="val 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016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</p:pic>
      <p:pic>
        <p:nvPicPr>
          <p:cNvPr id="25" name="图片 24" descr="C:/Users/1/Desktop/威宁土豆.jpg威宁土豆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1029" r="21029"/>
          <a:stretch>
            <a:fillRect/>
          </a:stretch>
        </p:blipFill>
        <p:spPr>
          <a:xfrm>
            <a:off x="6130284" y="1300058"/>
            <a:ext cx="2805407" cy="4840261"/>
          </a:xfrm>
          <a:prstGeom prst="parallelogram">
            <a:avLst>
              <a:gd name="adj" fmla="val 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016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</p:pic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9151540" y="5189725"/>
            <a:ext cx="1436599" cy="75425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姓名</a:t>
            </a:r>
            <a:endParaRPr lang="zh-CN" altLang="en-US" sz="16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3860520" y="5189741"/>
            <a:ext cx="1436599" cy="75425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滕州</a:t>
            </a:r>
            <a:r>
              <a:rPr lang="zh-CN" altLang="en-US" sz="28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土豆</a:t>
            </a:r>
            <a:endParaRPr lang="zh-CN" altLang="en-US" sz="28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6848712" y="1467628"/>
            <a:ext cx="1436599" cy="75425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威宁</a:t>
            </a:r>
            <a:r>
              <a:rPr lang="zh-CN" altLang="en-US" sz="28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土豆</a:t>
            </a:r>
            <a:endParaRPr lang="zh-CN" altLang="en-US" sz="28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29" name="图片 28" descr="C:/Users/1/Desktop/武川土豆.jpg武川土豆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7673" b="7673"/>
          <a:stretch>
            <a:fillRect/>
          </a:stretch>
        </p:blipFill>
        <p:spPr>
          <a:xfrm>
            <a:off x="9151850" y="1300058"/>
            <a:ext cx="2769640" cy="4778056"/>
          </a:xfrm>
          <a:prstGeom prst="parallelogram">
            <a:avLst>
              <a:gd name="adj" fmla="val 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016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</p:pic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9944389" y="1467628"/>
            <a:ext cx="1436600" cy="75425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武川</a:t>
            </a:r>
            <a:r>
              <a:rPr lang="zh-CN" altLang="en-US" sz="28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土豆</a:t>
            </a:r>
            <a:endParaRPr lang="zh-CN" altLang="en-US" sz="28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344170" y="243840"/>
            <a:ext cx="2631440" cy="941070"/>
          </a:xfrm>
        </p:spPr>
        <p:txBody>
          <a:bodyPr/>
          <a:lstStyle/>
          <a:p>
            <a:r>
              <a:rPr lang="zh-CN" altLang="en-US" sz="2800" dirty="0"/>
              <a:t>部分土豆品种</a:t>
            </a:r>
            <a:endParaRPr lang="zh-CN" altLang="en-US" sz="2800" dirty="0"/>
          </a:p>
        </p:txBody>
      </p:sp>
    </p:spTree>
    <p:custDataLst>
      <p:tags r:id="rId1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835" cy="6858000"/>
          </a:xfrm>
          <a:prstGeom prst="rect">
            <a:avLst/>
          </a:prstGeom>
          <a:ln>
            <a:solidFill>
              <a:srgbClr val="FBF4EA"/>
            </a:solidFill>
          </a:ln>
          <a:extLst>
            <wpswe:webExtensionRef xmlns:wpswe="http://www.wps.cn/officeDocument/2018/webExtension" r:id="rId2"/>
          </a:extLst>
        </p:spPr>
      </p:pic>
      <p:sp>
        <p:nvSpPr>
          <p:cNvPr id="7" name="圆角矩形 6"/>
          <p:cNvSpPr/>
          <p:nvPr/>
        </p:nvSpPr>
        <p:spPr>
          <a:xfrm>
            <a:off x="6174105" y="929640"/>
            <a:ext cx="5085715" cy="274891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56680" y="2030730"/>
            <a:ext cx="4520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汉仪颜楷简" panose="00020600040101010101" charset="-122"/>
              </a:rPr>
              <a:t>国际土豆面积分布的最大特点是以欧、亚两洲种植为主。中国、俄罗斯、乌克兰、印度四大生产国的种植面积约占世界的一半。中国是全球第一大马铃薯生产国。</a:t>
            </a:r>
            <a:endParaRPr lang="zh-CN" altLang="en-US">
              <a:latin typeface="+mn-ea"/>
              <a:sym typeface="汉仪颜楷简" panose="00020600040101010101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687185" y="1092835"/>
            <a:ext cx="4059555" cy="7200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latin typeface="方正小标宋简体" panose="02000000000000000000" charset="-122"/>
                <a:ea typeface="方正小标宋简体" panose="02000000000000000000" charset="-122"/>
                <a:sym typeface="方正小标宋简体" panose="02000000000000000000" charset="-122"/>
              </a:rPr>
              <a:t>全球土豆分布特点</a:t>
            </a:r>
            <a:endParaRPr lang="zh-CN" altLang="en-US" sz="2800">
              <a:latin typeface="方正小标宋简体" panose="02000000000000000000" charset="-122"/>
              <a:ea typeface="方正小标宋简体" panose="02000000000000000000" charset="-122"/>
              <a:sym typeface="方正小标宋简体" panose="02000000000000000000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全球土豆分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665" y="0"/>
            <a:ext cx="11287760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https://photo-static-api.fotomore.com/creative/vcg/veer/400/new/VCG41N150863197.jpg?uid=386&amp;timestamp=1732265042&amp;sign=2d437e277243494c20802cf7f950f289" descr="篮子里装满了土豆和欧芹"/>
          <p:cNvPicPr>
            <a:picLocks noChangeAspect="1"/>
          </p:cNvPicPr>
          <p:nvPr/>
        </p:nvPicPr>
        <p:blipFill>
          <a:blip r:embed="rId1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pic>
        <p:nvPicPr>
          <p:cNvPr id="43" name="https://photo-static-api.fotomore.com/creative/vcg/400/new/VCG41N1270687849.jpg?uid=386&amp;timestamp=1732264521&amp;sign=6a82ee929b49413325df2e9455ef12da" descr="挖出眼睛的土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1005840"/>
            <a:ext cx="3427095" cy="4237990"/>
          </a:xfrm>
          <a:prstGeom prst="rect">
            <a:avLst/>
          </a:prstGeom>
        </p:spPr>
      </p:pic>
      <p:sp>
        <p:nvSpPr>
          <p:cNvPr id="4" name="标题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47573" y="2153793"/>
            <a:ext cx="2459736" cy="2505456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330" y="1391920"/>
            <a:ext cx="1271270" cy="1271270"/>
          </a:xfrm>
          <a:prstGeom prst="rect">
            <a:avLst/>
          </a:prstGeom>
        </p:spPr>
      </p:pic>
      <p:pic>
        <p:nvPicPr>
          <p:cNvPr id="7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330" y="584835"/>
            <a:ext cx="1271270" cy="1271270"/>
          </a:xfrm>
          <a:prstGeom prst="rect">
            <a:avLst/>
          </a:prstGeom>
        </p:spPr>
      </p:pic>
      <p:pic>
        <p:nvPicPr>
          <p:cNvPr id="3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330" y="2293620"/>
            <a:ext cx="1271270" cy="1271270"/>
          </a:xfrm>
          <a:prstGeom prst="rect">
            <a:avLst/>
          </a:prstGeom>
        </p:spPr>
      </p:pic>
      <p:pic>
        <p:nvPicPr>
          <p:cNvPr id="5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330" y="4002405"/>
            <a:ext cx="1271270" cy="1271270"/>
          </a:xfrm>
          <a:prstGeom prst="rect">
            <a:avLst/>
          </a:prstGeom>
        </p:spPr>
      </p:pic>
      <p:pic>
        <p:nvPicPr>
          <p:cNvPr id="8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330" y="3150235"/>
            <a:ext cx="1271270" cy="1271270"/>
          </a:xfrm>
          <a:prstGeom prst="rect">
            <a:avLst/>
          </a:prstGeom>
        </p:spPr>
      </p:pic>
      <p:pic>
        <p:nvPicPr>
          <p:cNvPr id="9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330" y="4908550"/>
            <a:ext cx="1271270" cy="1271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80510" y="10058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080510" y="185610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080510" y="27584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080510" y="362267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4080510" y="44869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4080510" y="54013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4927600" y="10236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康行楷体 W5" panose="03000509000000000000" charset="-122"/>
                <a:ea typeface="华康行楷体 W5" panose="03000509000000000000" charset="-122"/>
              </a:rPr>
              <a:t>生长习性</a:t>
            </a:r>
            <a:endParaRPr lang="zh-CN" altLang="en-US" sz="2400">
              <a:latin typeface="华康行楷体 W5" panose="03000509000000000000" charset="-122"/>
              <a:ea typeface="华康行楷体 W5" panose="03000509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27600" y="18561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康行楷体 W5" panose="03000509000000000000" charset="-122"/>
                <a:ea typeface="华康行楷体 W5" panose="03000509000000000000" charset="-122"/>
              </a:rPr>
              <a:t>生态分布特点</a:t>
            </a:r>
            <a:endParaRPr lang="zh-CN" altLang="en-US" sz="2400">
              <a:latin typeface="华康行楷体 W5" panose="03000509000000000000" charset="-122"/>
              <a:ea typeface="华康行楷体 W5" panose="03000509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27600" y="275844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康行楷体 W5" panose="03000509000000000000" charset="-122"/>
                <a:ea typeface="华康行楷体 W5" panose="03000509000000000000" charset="-122"/>
              </a:rPr>
              <a:t>生产现状</a:t>
            </a:r>
            <a:endParaRPr lang="zh-CN" altLang="en-US" sz="2400">
              <a:latin typeface="华康行楷体 W5" panose="03000509000000000000" charset="-122"/>
              <a:ea typeface="华康行楷体 W5" panose="03000509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27600" y="3536950"/>
            <a:ext cx="4692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康行楷体 W5" panose="03000509000000000000" charset="-122"/>
                <a:ea typeface="华康行楷体 W5" panose="03000509000000000000" charset="-122"/>
              </a:rPr>
              <a:t>需求分析、育种分析、种业现状</a:t>
            </a:r>
            <a:endParaRPr lang="zh-CN" altLang="en-US" sz="2400">
              <a:latin typeface="华康行楷体 W5" panose="03000509000000000000" charset="-122"/>
              <a:ea typeface="华康行楷体 W5" panose="03000509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27600" y="4493260"/>
            <a:ext cx="4712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康行楷体 W5" panose="03000509000000000000" charset="-122"/>
                <a:ea typeface="华康行楷体 W5" panose="03000509000000000000" charset="-122"/>
              </a:rPr>
              <a:t>与其相关加工产业现状与发展</a:t>
            </a:r>
            <a:endParaRPr lang="zh-CN" altLang="en-US" sz="2400">
              <a:latin typeface="华康行楷体 W5" panose="03000509000000000000" charset="-122"/>
              <a:ea typeface="华康行楷体 W5" panose="03000509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27600" y="54051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康行楷体 W5" panose="03000509000000000000" charset="-122"/>
                <a:ea typeface="华康行楷体 W5" panose="03000509000000000000" charset="-122"/>
              </a:rPr>
              <a:t>相关政策</a:t>
            </a:r>
            <a:endParaRPr lang="zh-CN" altLang="en-US" sz="2400">
              <a:latin typeface="华康行楷体 W5" panose="03000509000000000000" charset="-122"/>
              <a:ea typeface="华康行楷体 W5" panose="03000509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https://photo-static-api.fotomore.com/creative/vcg/veer/400/new/VCG41N698717842.jpg?uid=386&amp;timestamp=1732188333&amp;sign=62c2c78b685949909abf76d0844d43de" descr="木桌上的袋装新鲜土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230" y="0"/>
            <a:ext cx="10289540" cy="6858000"/>
          </a:xfrm>
          <a:prstGeom prst="rect">
            <a:avLst/>
          </a:prstGeom>
        </p:spPr>
      </p:pic>
      <p:pic>
        <p:nvPicPr>
          <p:cNvPr id="12" name="https://photo-static-api.fotomore.com/creative/vcg/veer/400/new/VCG41N698717842.jpg?uid=386&amp;timestamp=1732188333&amp;sign=62c2c78b685949909abf76d0844d43de" descr="木桌上的袋装新鲜土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0958195" cy="6858000"/>
          </a:xfrm>
          <a:prstGeom prst="rect">
            <a:avLst/>
          </a:prstGeom>
        </p:spPr>
      </p:pic>
      <p:sp>
        <p:nvSpPr>
          <p:cNvPr id="7" name="流程图: 文档 6"/>
          <p:cNvSpPr/>
          <p:nvPr/>
        </p:nvSpPr>
        <p:spPr>
          <a:xfrm rot="16200000" flipV="1">
            <a:off x="5332730" y="-1270"/>
            <a:ext cx="6858000" cy="6861175"/>
          </a:xfrm>
          <a:prstGeom prst="flowChartDocumen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3744262" y="-12700"/>
            <a:ext cx="8449270" cy="6870065"/>
          </a:xfrm>
          <a:custGeom>
            <a:avLst/>
            <a:gdLst>
              <a:gd name="connsiteX0" fmla="*/ 153 w 9677"/>
              <a:gd name="connsiteY0" fmla="*/ 0 h 10819"/>
              <a:gd name="connsiteX1" fmla="*/ 9678 w 9677"/>
              <a:gd name="connsiteY1" fmla="*/ 0 h 10819"/>
              <a:gd name="connsiteX2" fmla="*/ 9678 w 9677"/>
              <a:gd name="connsiteY2" fmla="*/ 10819 h 10819"/>
              <a:gd name="connsiteX3" fmla="*/ 153 w 9677"/>
              <a:gd name="connsiteY3" fmla="*/ 10819 h 10819"/>
              <a:gd name="connsiteX4" fmla="*/ 137 w 9677"/>
              <a:gd name="connsiteY4" fmla="*/ 8535 h 10819"/>
              <a:gd name="connsiteX5" fmla="*/ 1567 w 9677"/>
              <a:gd name="connsiteY5" fmla="*/ 3586 h 10819"/>
              <a:gd name="connsiteX6" fmla="*/ 153 w 9677"/>
              <a:gd name="connsiteY6" fmla="*/ 0 h 1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06" h="10819">
                <a:moveTo>
                  <a:pt x="6122" y="5222"/>
                </a:moveTo>
                <a:lnTo>
                  <a:pt x="6122" y="5224"/>
                </a:lnTo>
                <a:cubicBezTo>
                  <a:pt x="6124" y="5224"/>
                  <a:pt x="6125" y="5224"/>
                  <a:pt x="6126" y="5224"/>
                </a:cubicBezTo>
                <a:cubicBezTo>
                  <a:pt x="6126" y="5224"/>
                  <a:pt x="6128" y="5225"/>
                  <a:pt x="6132" y="5226"/>
                </a:cubicBezTo>
                <a:cubicBezTo>
                  <a:pt x="6135" y="5228"/>
                  <a:pt x="6141" y="5231"/>
                  <a:pt x="6151" y="5236"/>
                </a:cubicBezTo>
                <a:cubicBezTo>
                  <a:pt x="6151" y="5246"/>
                  <a:pt x="6151" y="5254"/>
                  <a:pt x="6151" y="5260"/>
                </a:cubicBezTo>
                <a:cubicBezTo>
                  <a:pt x="6151" y="5266"/>
                  <a:pt x="6150" y="5282"/>
                  <a:pt x="6147" y="5308"/>
                </a:cubicBezTo>
                <a:cubicBezTo>
                  <a:pt x="6145" y="5334"/>
                  <a:pt x="6131" y="5402"/>
                  <a:pt x="6106" y="5512"/>
                </a:cubicBezTo>
                <a:cubicBezTo>
                  <a:pt x="6082" y="5622"/>
                  <a:pt x="6052" y="5746"/>
                  <a:pt x="6019" y="5884"/>
                </a:cubicBezTo>
                <a:cubicBezTo>
                  <a:pt x="6016" y="5886"/>
                  <a:pt x="6013" y="5887"/>
                  <a:pt x="6010" y="5888"/>
                </a:cubicBezTo>
                <a:cubicBezTo>
                  <a:pt x="6008" y="5888"/>
                  <a:pt x="5999" y="5888"/>
                  <a:pt x="5983" y="5885"/>
                </a:cubicBezTo>
                <a:cubicBezTo>
                  <a:pt x="5967" y="5883"/>
                  <a:pt x="5941" y="5875"/>
                  <a:pt x="5905" y="5862"/>
                </a:cubicBezTo>
                <a:cubicBezTo>
                  <a:pt x="5869" y="5850"/>
                  <a:pt x="5835" y="5836"/>
                  <a:pt x="5803" y="5822"/>
                </a:cubicBezTo>
                <a:cubicBezTo>
                  <a:pt x="5771" y="5807"/>
                  <a:pt x="5749" y="5797"/>
                  <a:pt x="5738" y="5792"/>
                </a:cubicBezTo>
                <a:cubicBezTo>
                  <a:pt x="5727" y="5786"/>
                  <a:pt x="5713" y="5780"/>
                  <a:pt x="5697" y="5774"/>
                </a:cubicBezTo>
                <a:cubicBezTo>
                  <a:pt x="5699" y="5769"/>
                  <a:pt x="5701" y="5765"/>
                  <a:pt x="5703" y="5763"/>
                </a:cubicBezTo>
                <a:cubicBezTo>
                  <a:pt x="5706" y="5760"/>
                  <a:pt x="5713" y="5752"/>
                  <a:pt x="5726" y="5736"/>
                </a:cubicBezTo>
                <a:cubicBezTo>
                  <a:pt x="5739" y="5721"/>
                  <a:pt x="5748" y="5711"/>
                  <a:pt x="5752" y="5706"/>
                </a:cubicBezTo>
                <a:cubicBezTo>
                  <a:pt x="5757" y="5702"/>
                  <a:pt x="5762" y="5696"/>
                  <a:pt x="5768" y="5688"/>
                </a:cubicBezTo>
                <a:cubicBezTo>
                  <a:pt x="5774" y="5681"/>
                  <a:pt x="5780" y="5673"/>
                  <a:pt x="5787" y="5664"/>
                </a:cubicBezTo>
                <a:cubicBezTo>
                  <a:pt x="5794" y="5656"/>
                  <a:pt x="5802" y="5645"/>
                  <a:pt x="5810" y="5633"/>
                </a:cubicBezTo>
                <a:cubicBezTo>
                  <a:pt x="5818" y="5621"/>
                  <a:pt x="5823" y="5612"/>
                  <a:pt x="5824" y="5607"/>
                </a:cubicBezTo>
                <a:cubicBezTo>
                  <a:pt x="5826" y="5601"/>
                  <a:pt x="5829" y="5597"/>
                  <a:pt x="5833" y="5595"/>
                </a:cubicBezTo>
                <a:cubicBezTo>
                  <a:pt x="5837" y="5592"/>
                  <a:pt x="5840" y="5588"/>
                  <a:pt x="5842" y="5582"/>
                </a:cubicBezTo>
                <a:cubicBezTo>
                  <a:pt x="5845" y="5575"/>
                  <a:pt x="5847" y="5570"/>
                  <a:pt x="5848" y="5566"/>
                </a:cubicBezTo>
                <a:cubicBezTo>
                  <a:pt x="5850" y="5562"/>
                  <a:pt x="5852" y="5558"/>
                  <a:pt x="5853" y="5555"/>
                </a:cubicBezTo>
                <a:cubicBezTo>
                  <a:pt x="5855" y="5552"/>
                  <a:pt x="5858" y="5546"/>
                  <a:pt x="5864" y="5537"/>
                </a:cubicBezTo>
                <a:cubicBezTo>
                  <a:pt x="5870" y="5528"/>
                  <a:pt x="5877" y="5513"/>
                  <a:pt x="5886" y="5492"/>
                </a:cubicBezTo>
                <a:cubicBezTo>
                  <a:pt x="5894" y="5470"/>
                  <a:pt x="5901" y="5452"/>
                  <a:pt x="5905" y="5436"/>
                </a:cubicBezTo>
                <a:cubicBezTo>
                  <a:pt x="5909" y="5421"/>
                  <a:pt x="5910" y="5411"/>
                  <a:pt x="5910" y="5405"/>
                </a:cubicBezTo>
                <a:cubicBezTo>
                  <a:pt x="5909" y="5400"/>
                  <a:pt x="5909" y="5394"/>
                  <a:pt x="5911" y="5388"/>
                </a:cubicBezTo>
                <a:cubicBezTo>
                  <a:pt x="5912" y="5383"/>
                  <a:pt x="5914" y="5374"/>
                  <a:pt x="5916" y="5362"/>
                </a:cubicBezTo>
                <a:cubicBezTo>
                  <a:pt x="5917" y="5350"/>
                  <a:pt x="5916" y="5340"/>
                  <a:pt x="5913" y="5331"/>
                </a:cubicBezTo>
                <a:cubicBezTo>
                  <a:pt x="5910" y="5322"/>
                  <a:pt x="5909" y="5316"/>
                  <a:pt x="5910" y="5314"/>
                </a:cubicBezTo>
                <a:cubicBezTo>
                  <a:pt x="5910" y="5312"/>
                  <a:pt x="5912" y="5309"/>
                  <a:pt x="5913" y="5306"/>
                </a:cubicBezTo>
                <a:cubicBezTo>
                  <a:pt x="5934" y="5294"/>
                  <a:pt x="5957" y="5282"/>
                  <a:pt x="5983" y="5270"/>
                </a:cubicBezTo>
                <a:cubicBezTo>
                  <a:pt x="6008" y="5257"/>
                  <a:pt x="6030" y="5247"/>
                  <a:pt x="6048" y="5240"/>
                </a:cubicBezTo>
                <a:cubicBezTo>
                  <a:pt x="6065" y="5232"/>
                  <a:pt x="6079" y="5228"/>
                  <a:pt x="6088" y="5228"/>
                </a:cubicBezTo>
                <a:cubicBezTo>
                  <a:pt x="6098" y="5227"/>
                  <a:pt x="6109" y="5225"/>
                  <a:pt x="6122" y="5222"/>
                </a:cubicBezTo>
                <a:close/>
                <a:moveTo>
                  <a:pt x="8647" y="5078"/>
                </a:moveTo>
                <a:cubicBezTo>
                  <a:pt x="8647" y="5084"/>
                  <a:pt x="8648" y="5090"/>
                  <a:pt x="8649" y="5094"/>
                </a:cubicBezTo>
                <a:cubicBezTo>
                  <a:pt x="8651" y="5099"/>
                  <a:pt x="8649" y="5119"/>
                  <a:pt x="8644" y="5154"/>
                </a:cubicBezTo>
                <a:cubicBezTo>
                  <a:pt x="8640" y="5190"/>
                  <a:pt x="8634" y="5239"/>
                  <a:pt x="8628" y="5302"/>
                </a:cubicBezTo>
                <a:cubicBezTo>
                  <a:pt x="8621" y="5365"/>
                  <a:pt x="8612" y="5428"/>
                  <a:pt x="8601" y="5489"/>
                </a:cubicBezTo>
                <a:cubicBezTo>
                  <a:pt x="8590" y="5551"/>
                  <a:pt x="8578" y="5606"/>
                  <a:pt x="8566" y="5654"/>
                </a:cubicBezTo>
                <a:cubicBezTo>
                  <a:pt x="8554" y="5702"/>
                  <a:pt x="8547" y="5728"/>
                  <a:pt x="8544" y="5734"/>
                </a:cubicBezTo>
                <a:cubicBezTo>
                  <a:pt x="8540" y="5740"/>
                  <a:pt x="8537" y="5746"/>
                  <a:pt x="8534" y="5752"/>
                </a:cubicBezTo>
                <a:cubicBezTo>
                  <a:pt x="8526" y="5750"/>
                  <a:pt x="8519" y="5749"/>
                  <a:pt x="8512" y="5747"/>
                </a:cubicBezTo>
                <a:cubicBezTo>
                  <a:pt x="8506" y="5746"/>
                  <a:pt x="8448" y="5725"/>
                  <a:pt x="8337" y="5685"/>
                </a:cubicBezTo>
                <a:cubicBezTo>
                  <a:pt x="8337" y="5666"/>
                  <a:pt x="8338" y="5650"/>
                  <a:pt x="8340" y="5638"/>
                </a:cubicBezTo>
                <a:cubicBezTo>
                  <a:pt x="8341" y="5626"/>
                  <a:pt x="8344" y="5598"/>
                  <a:pt x="8347" y="5555"/>
                </a:cubicBezTo>
                <a:cubicBezTo>
                  <a:pt x="8350" y="5512"/>
                  <a:pt x="8356" y="5414"/>
                  <a:pt x="8364" y="5260"/>
                </a:cubicBezTo>
                <a:cubicBezTo>
                  <a:pt x="8492" y="5170"/>
                  <a:pt x="8565" y="5121"/>
                  <a:pt x="8583" y="5112"/>
                </a:cubicBezTo>
                <a:cubicBezTo>
                  <a:pt x="8602" y="5104"/>
                  <a:pt x="8623" y="5092"/>
                  <a:pt x="8647" y="5078"/>
                </a:cubicBezTo>
                <a:close/>
                <a:moveTo>
                  <a:pt x="5990" y="4559"/>
                </a:moveTo>
                <a:cubicBezTo>
                  <a:pt x="5993" y="4566"/>
                  <a:pt x="5996" y="4570"/>
                  <a:pt x="6000" y="4572"/>
                </a:cubicBezTo>
                <a:cubicBezTo>
                  <a:pt x="6003" y="4575"/>
                  <a:pt x="6005" y="4578"/>
                  <a:pt x="6006" y="4583"/>
                </a:cubicBezTo>
                <a:cubicBezTo>
                  <a:pt x="6006" y="4588"/>
                  <a:pt x="6008" y="4591"/>
                  <a:pt x="6009" y="4593"/>
                </a:cubicBezTo>
                <a:cubicBezTo>
                  <a:pt x="6011" y="4594"/>
                  <a:pt x="6012" y="4597"/>
                  <a:pt x="6014" y="4600"/>
                </a:cubicBezTo>
                <a:cubicBezTo>
                  <a:pt x="6014" y="4627"/>
                  <a:pt x="6014" y="4645"/>
                  <a:pt x="6013" y="4654"/>
                </a:cubicBezTo>
                <a:cubicBezTo>
                  <a:pt x="6012" y="4663"/>
                  <a:pt x="6013" y="4670"/>
                  <a:pt x="6016" y="4676"/>
                </a:cubicBezTo>
                <a:cubicBezTo>
                  <a:pt x="6020" y="4681"/>
                  <a:pt x="6021" y="4688"/>
                  <a:pt x="6020" y="4695"/>
                </a:cubicBezTo>
                <a:cubicBezTo>
                  <a:pt x="6019" y="4702"/>
                  <a:pt x="6021" y="4710"/>
                  <a:pt x="6026" y="4720"/>
                </a:cubicBezTo>
                <a:cubicBezTo>
                  <a:pt x="6031" y="4730"/>
                  <a:pt x="6036" y="4738"/>
                  <a:pt x="6043" y="4745"/>
                </a:cubicBezTo>
                <a:cubicBezTo>
                  <a:pt x="6049" y="4752"/>
                  <a:pt x="6060" y="4765"/>
                  <a:pt x="6074" y="4782"/>
                </a:cubicBezTo>
                <a:cubicBezTo>
                  <a:pt x="6124" y="4832"/>
                  <a:pt x="6150" y="4857"/>
                  <a:pt x="6152" y="4858"/>
                </a:cubicBezTo>
                <a:cubicBezTo>
                  <a:pt x="6154" y="4859"/>
                  <a:pt x="6156" y="4860"/>
                  <a:pt x="6158" y="4862"/>
                </a:cubicBezTo>
                <a:lnTo>
                  <a:pt x="6182" y="4888"/>
                </a:lnTo>
                <a:cubicBezTo>
                  <a:pt x="6190" y="4898"/>
                  <a:pt x="6197" y="4904"/>
                  <a:pt x="6202" y="4907"/>
                </a:cubicBezTo>
                <a:cubicBezTo>
                  <a:pt x="6208" y="4910"/>
                  <a:pt x="6218" y="4918"/>
                  <a:pt x="6231" y="4931"/>
                </a:cubicBezTo>
                <a:cubicBezTo>
                  <a:pt x="6245" y="4944"/>
                  <a:pt x="6261" y="4957"/>
                  <a:pt x="6280" y="4970"/>
                </a:cubicBezTo>
                <a:cubicBezTo>
                  <a:pt x="6300" y="4982"/>
                  <a:pt x="6317" y="4996"/>
                  <a:pt x="6333" y="5012"/>
                </a:cubicBezTo>
                <a:cubicBezTo>
                  <a:pt x="6349" y="5027"/>
                  <a:pt x="6361" y="5036"/>
                  <a:pt x="6368" y="5040"/>
                </a:cubicBezTo>
                <a:cubicBezTo>
                  <a:pt x="6375" y="5044"/>
                  <a:pt x="6384" y="5051"/>
                  <a:pt x="6394" y="5061"/>
                </a:cubicBezTo>
                <a:cubicBezTo>
                  <a:pt x="6405" y="5070"/>
                  <a:pt x="6410" y="5076"/>
                  <a:pt x="6410" y="5078"/>
                </a:cubicBezTo>
                <a:cubicBezTo>
                  <a:pt x="6410" y="5079"/>
                  <a:pt x="6412" y="5080"/>
                  <a:pt x="6415" y="5080"/>
                </a:cubicBezTo>
                <a:lnTo>
                  <a:pt x="6429" y="5092"/>
                </a:lnTo>
                <a:lnTo>
                  <a:pt x="6412" y="5102"/>
                </a:lnTo>
                <a:lnTo>
                  <a:pt x="6398" y="5092"/>
                </a:lnTo>
                <a:lnTo>
                  <a:pt x="6379" y="5068"/>
                </a:lnTo>
                <a:cubicBezTo>
                  <a:pt x="6371" y="5063"/>
                  <a:pt x="6364" y="5059"/>
                  <a:pt x="6360" y="5056"/>
                </a:cubicBezTo>
                <a:cubicBezTo>
                  <a:pt x="6355" y="5053"/>
                  <a:pt x="6340" y="5050"/>
                  <a:pt x="6315" y="5049"/>
                </a:cubicBezTo>
                <a:cubicBezTo>
                  <a:pt x="6290" y="5047"/>
                  <a:pt x="6267" y="5049"/>
                  <a:pt x="6246" y="5054"/>
                </a:cubicBezTo>
                <a:cubicBezTo>
                  <a:pt x="6224" y="5058"/>
                  <a:pt x="6207" y="5061"/>
                  <a:pt x="6195" y="5061"/>
                </a:cubicBezTo>
                <a:cubicBezTo>
                  <a:pt x="6183" y="5061"/>
                  <a:pt x="6172" y="5062"/>
                  <a:pt x="6163" y="5064"/>
                </a:cubicBezTo>
                <a:cubicBezTo>
                  <a:pt x="6153" y="5067"/>
                  <a:pt x="6144" y="5071"/>
                  <a:pt x="6136" y="5078"/>
                </a:cubicBezTo>
                <a:cubicBezTo>
                  <a:pt x="6128" y="5084"/>
                  <a:pt x="6121" y="5088"/>
                  <a:pt x="6114" y="5090"/>
                </a:cubicBezTo>
                <a:cubicBezTo>
                  <a:pt x="6106" y="5091"/>
                  <a:pt x="6098" y="5094"/>
                  <a:pt x="6088" y="5097"/>
                </a:cubicBezTo>
                <a:cubicBezTo>
                  <a:pt x="6079" y="5100"/>
                  <a:pt x="6071" y="5103"/>
                  <a:pt x="6064" y="5105"/>
                </a:cubicBezTo>
                <a:cubicBezTo>
                  <a:pt x="6058" y="5108"/>
                  <a:pt x="6051" y="5111"/>
                  <a:pt x="6043" y="5116"/>
                </a:cubicBezTo>
                <a:cubicBezTo>
                  <a:pt x="6033" y="5126"/>
                  <a:pt x="6026" y="5135"/>
                  <a:pt x="6021" y="5145"/>
                </a:cubicBezTo>
                <a:cubicBezTo>
                  <a:pt x="5938" y="5186"/>
                  <a:pt x="5856" y="5230"/>
                  <a:pt x="5776" y="5274"/>
                </a:cubicBezTo>
                <a:lnTo>
                  <a:pt x="5762" y="5270"/>
                </a:lnTo>
                <a:lnTo>
                  <a:pt x="5755" y="5258"/>
                </a:lnTo>
                <a:lnTo>
                  <a:pt x="5745" y="5267"/>
                </a:lnTo>
                <a:lnTo>
                  <a:pt x="5740" y="5279"/>
                </a:lnTo>
                <a:lnTo>
                  <a:pt x="5728" y="5286"/>
                </a:lnTo>
                <a:lnTo>
                  <a:pt x="5721" y="5279"/>
                </a:lnTo>
                <a:lnTo>
                  <a:pt x="5716" y="5308"/>
                </a:lnTo>
                <a:cubicBezTo>
                  <a:pt x="5697" y="5316"/>
                  <a:pt x="5684" y="5322"/>
                  <a:pt x="5676" y="5325"/>
                </a:cubicBezTo>
                <a:cubicBezTo>
                  <a:pt x="5668" y="5328"/>
                  <a:pt x="5660" y="5332"/>
                  <a:pt x="5653" y="5338"/>
                </a:cubicBezTo>
                <a:cubicBezTo>
                  <a:pt x="5646" y="5344"/>
                  <a:pt x="5634" y="5349"/>
                  <a:pt x="5618" y="5354"/>
                </a:cubicBezTo>
                <a:cubicBezTo>
                  <a:pt x="5602" y="5358"/>
                  <a:pt x="5590" y="5361"/>
                  <a:pt x="5582" y="5361"/>
                </a:cubicBezTo>
                <a:cubicBezTo>
                  <a:pt x="5574" y="5361"/>
                  <a:pt x="5566" y="5362"/>
                  <a:pt x="5557" y="5366"/>
                </a:cubicBezTo>
                <a:cubicBezTo>
                  <a:pt x="5548" y="5369"/>
                  <a:pt x="5539" y="5370"/>
                  <a:pt x="5530" y="5370"/>
                </a:cubicBezTo>
                <a:cubicBezTo>
                  <a:pt x="5522" y="5370"/>
                  <a:pt x="5515" y="5370"/>
                  <a:pt x="5511" y="5369"/>
                </a:cubicBezTo>
                <a:cubicBezTo>
                  <a:pt x="5507" y="5368"/>
                  <a:pt x="5504" y="5368"/>
                  <a:pt x="5500" y="5368"/>
                </a:cubicBezTo>
                <a:cubicBezTo>
                  <a:pt x="5504" y="5357"/>
                  <a:pt x="5506" y="5348"/>
                  <a:pt x="5508" y="5343"/>
                </a:cubicBezTo>
                <a:cubicBezTo>
                  <a:pt x="5509" y="5337"/>
                  <a:pt x="5511" y="5332"/>
                  <a:pt x="5514" y="5327"/>
                </a:cubicBezTo>
                <a:cubicBezTo>
                  <a:pt x="5516" y="5322"/>
                  <a:pt x="5513" y="5321"/>
                  <a:pt x="5504" y="5324"/>
                </a:cubicBezTo>
                <a:cubicBezTo>
                  <a:pt x="5495" y="5326"/>
                  <a:pt x="5489" y="5328"/>
                  <a:pt x="5486" y="5330"/>
                </a:cubicBezTo>
                <a:cubicBezTo>
                  <a:pt x="5483" y="5331"/>
                  <a:pt x="5479" y="5334"/>
                  <a:pt x="5474" y="5337"/>
                </a:cubicBezTo>
                <a:lnTo>
                  <a:pt x="5474" y="5346"/>
                </a:lnTo>
                <a:lnTo>
                  <a:pt x="5462" y="5351"/>
                </a:lnTo>
                <a:lnTo>
                  <a:pt x="5460" y="5358"/>
                </a:lnTo>
                <a:lnTo>
                  <a:pt x="5438" y="5375"/>
                </a:lnTo>
                <a:cubicBezTo>
                  <a:pt x="5436" y="5383"/>
                  <a:pt x="5435" y="5388"/>
                  <a:pt x="5433" y="5391"/>
                </a:cubicBezTo>
                <a:cubicBezTo>
                  <a:pt x="5432" y="5393"/>
                  <a:pt x="5431" y="5400"/>
                  <a:pt x="5431" y="5412"/>
                </a:cubicBezTo>
                <a:cubicBezTo>
                  <a:pt x="5431" y="5424"/>
                  <a:pt x="5427" y="5434"/>
                  <a:pt x="5420" y="5440"/>
                </a:cubicBezTo>
                <a:cubicBezTo>
                  <a:pt x="5413" y="5446"/>
                  <a:pt x="5409" y="5454"/>
                  <a:pt x="5409" y="5462"/>
                </a:cubicBezTo>
                <a:cubicBezTo>
                  <a:pt x="5409" y="5470"/>
                  <a:pt x="5410" y="5478"/>
                  <a:pt x="5410" y="5487"/>
                </a:cubicBezTo>
                <a:cubicBezTo>
                  <a:pt x="5411" y="5496"/>
                  <a:pt x="5413" y="5503"/>
                  <a:pt x="5416" y="5510"/>
                </a:cubicBezTo>
                <a:cubicBezTo>
                  <a:pt x="5420" y="5516"/>
                  <a:pt x="5421" y="5523"/>
                  <a:pt x="5421" y="5531"/>
                </a:cubicBezTo>
                <a:cubicBezTo>
                  <a:pt x="5421" y="5539"/>
                  <a:pt x="5422" y="5545"/>
                  <a:pt x="5422" y="5548"/>
                </a:cubicBezTo>
                <a:cubicBezTo>
                  <a:pt x="5423" y="5551"/>
                  <a:pt x="5425" y="5554"/>
                  <a:pt x="5428" y="5558"/>
                </a:cubicBezTo>
                <a:cubicBezTo>
                  <a:pt x="5433" y="5561"/>
                  <a:pt x="5436" y="5564"/>
                  <a:pt x="5438" y="5566"/>
                </a:cubicBezTo>
                <a:cubicBezTo>
                  <a:pt x="5440" y="5568"/>
                  <a:pt x="5442" y="5570"/>
                  <a:pt x="5445" y="5570"/>
                </a:cubicBezTo>
                <a:cubicBezTo>
                  <a:pt x="5448" y="5570"/>
                  <a:pt x="5452" y="5571"/>
                  <a:pt x="5455" y="5573"/>
                </a:cubicBezTo>
                <a:cubicBezTo>
                  <a:pt x="5458" y="5576"/>
                  <a:pt x="5463" y="5577"/>
                  <a:pt x="5470" y="5577"/>
                </a:cubicBezTo>
                <a:cubicBezTo>
                  <a:pt x="5478" y="5577"/>
                  <a:pt x="5485" y="5574"/>
                  <a:pt x="5493" y="5570"/>
                </a:cubicBezTo>
                <a:cubicBezTo>
                  <a:pt x="5501" y="5565"/>
                  <a:pt x="5506" y="5562"/>
                  <a:pt x="5509" y="5560"/>
                </a:cubicBezTo>
                <a:cubicBezTo>
                  <a:pt x="5511" y="5558"/>
                  <a:pt x="5515" y="5556"/>
                  <a:pt x="5520" y="5553"/>
                </a:cubicBezTo>
                <a:lnTo>
                  <a:pt x="5524" y="5543"/>
                </a:lnTo>
                <a:cubicBezTo>
                  <a:pt x="5542" y="5538"/>
                  <a:pt x="5553" y="5535"/>
                  <a:pt x="5558" y="5532"/>
                </a:cubicBezTo>
                <a:cubicBezTo>
                  <a:pt x="5563" y="5530"/>
                  <a:pt x="5567" y="5527"/>
                  <a:pt x="5571" y="5524"/>
                </a:cubicBezTo>
                <a:cubicBezTo>
                  <a:pt x="5575" y="5521"/>
                  <a:pt x="5579" y="5518"/>
                  <a:pt x="5582" y="5517"/>
                </a:cubicBezTo>
                <a:cubicBezTo>
                  <a:pt x="5585" y="5515"/>
                  <a:pt x="5598" y="5508"/>
                  <a:pt x="5622" y="5495"/>
                </a:cubicBezTo>
                <a:cubicBezTo>
                  <a:pt x="5645" y="5482"/>
                  <a:pt x="5661" y="5472"/>
                  <a:pt x="5670" y="5464"/>
                </a:cubicBezTo>
                <a:cubicBezTo>
                  <a:pt x="5678" y="5456"/>
                  <a:pt x="5686" y="5451"/>
                  <a:pt x="5691" y="5450"/>
                </a:cubicBezTo>
                <a:cubicBezTo>
                  <a:pt x="5697" y="5448"/>
                  <a:pt x="5702" y="5445"/>
                  <a:pt x="5708" y="5440"/>
                </a:cubicBezTo>
                <a:cubicBezTo>
                  <a:pt x="5714" y="5435"/>
                  <a:pt x="5720" y="5431"/>
                  <a:pt x="5726" y="5427"/>
                </a:cubicBezTo>
                <a:cubicBezTo>
                  <a:pt x="5732" y="5423"/>
                  <a:pt x="5740" y="5418"/>
                  <a:pt x="5750" y="5411"/>
                </a:cubicBezTo>
                <a:cubicBezTo>
                  <a:pt x="5750" y="5413"/>
                  <a:pt x="5751" y="5414"/>
                  <a:pt x="5752" y="5416"/>
                </a:cubicBezTo>
                <a:cubicBezTo>
                  <a:pt x="5754" y="5418"/>
                  <a:pt x="5753" y="5424"/>
                  <a:pt x="5749" y="5436"/>
                </a:cubicBezTo>
                <a:cubicBezTo>
                  <a:pt x="5745" y="5448"/>
                  <a:pt x="5742" y="5458"/>
                  <a:pt x="5742" y="5464"/>
                </a:cubicBezTo>
                <a:cubicBezTo>
                  <a:pt x="5741" y="5470"/>
                  <a:pt x="5738" y="5475"/>
                  <a:pt x="5734" y="5478"/>
                </a:cubicBezTo>
                <a:cubicBezTo>
                  <a:pt x="5730" y="5482"/>
                  <a:pt x="5726" y="5491"/>
                  <a:pt x="5722" y="5507"/>
                </a:cubicBezTo>
                <a:cubicBezTo>
                  <a:pt x="5718" y="5523"/>
                  <a:pt x="5709" y="5543"/>
                  <a:pt x="5695" y="5567"/>
                </a:cubicBezTo>
                <a:cubicBezTo>
                  <a:pt x="5680" y="5591"/>
                  <a:pt x="5663" y="5618"/>
                  <a:pt x="5642" y="5649"/>
                </a:cubicBezTo>
                <a:cubicBezTo>
                  <a:pt x="5621" y="5679"/>
                  <a:pt x="5609" y="5696"/>
                  <a:pt x="5605" y="5699"/>
                </a:cubicBezTo>
                <a:cubicBezTo>
                  <a:pt x="5601" y="5702"/>
                  <a:pt x="5596" y="5706"/>
                  <a:pt x="5592" y="5709"/>
                </a:cubicBezTo>
                <a:cubicBezTo>
                  <a:pt x="5524" y="5661"/>
                  <a:pt x="5486" y="5634"/>
                  <a:pt x="5475" y="5630"/>
                </a:cubicBezTo>
                <a:cubicBezTo>
                  <a:pt x="5465" y="5625"/>
                  <a:pt x="5453" y="5619"/>
                  <a:pt x="5440" y="5613"/>
                </a:cubicBezTo>
                <a:lnTo>
                  <a:pt x="5433" y="5601"/>
                </a:lnTo>
                <a:lnTo>
                  <a:pt x="5428" y="5606"/>
                </a:lnTo>
                <a:lnTo>
                  <a:pt x="5416" y="5601"/>
                </a:lnTo>
                <a:lnTo>
                  <a:pt x="5416" y="5606"/>
                </a:lnTo>
                <a:lnTo>
                  <a:pt x="5421" y="5613"/>
                </a:lnTo>
                <a:lnTo>
                  <a:pt x="5421" y="5620"/>
                </a:lnTo>
                <a:lnTo>
                  <a:pt x="5431" y="5632"/>
                </a:lnTo>
                <a:lnTo>
                  <a:pt x="5428" y="5634"/>
                </a:lnTo>
                <a:lnTo>
                  <a:pt x="5419" y="5627"/>
                </a:lnTo>
                <a:lnTo>
                  <a:pt x="5424" y="5634"/>
                </a:lnTo>
                <a:cubicBezTo>
                  <a:pt x="5433" y="5641"/>
                  <a:pt x="5442" y="5646"/>
                  <a:pt x="5449" y="5651"/>
                </a:cubicBezTo>
                <a:cubicBezTo>
                  <a:pt x="5456" y="5656"/>
                  <a:pt x="5461" y="5659"/>
                  <a:pt x="5464" y="5661"/>
                </a:cubicBezTo>
                <a:cubicBezTo>
                  <a:pt x="5468" y="5662"/>
                  <a:pt x="5471" y="5665"/>
                  <a:pt x="5474" y="5668"/>
                </a:cubicBezTo>
                <a:cubicBezTo>
                  <a:pt x="5477" y="5671"/>
                  <a:pt x="5482" y="5675"/>
                  <a:pt x="5487" y="5679"/>
                </a:cubicBezTo>
                <a:cubicBezTo>
                  <a:pt x="5493" y="5683"/>
                  <a:pt x="5498" y="5688"/>
                  <a:pt x="5503" y="5694"/>
                </a:cubicBezTo>
                <a:lnTo>
                  <a:pt x="5505" y="5697"/>
                </a:lnTo>
                <a:lnTo>
                  <a:pt x="5510" y="5694"/>
                </a:lnTo>
                <a:lnTo>
                  <a:pt x="5512" y="5699"/>
                </a:lnTo>
                <a:cubicBezTo>
                  <a:pt x="5519" y="5709"/>
                  <a:pt x="5528" y="5714"/>
                  <a:pt x="5539" y="5716"/>
                </a:cubicBezTo>
                <a:lnTo>
                  <a:pt x="5539" y="5721"/>
                </a:lnTo>
                <a:lnTo>
                  <a:pt x="5570" y="5738"/>
                </a:lnTo>
                <a:cubicBezTo>
                  <a:pt x="5565" y="5744"/>
                  <a:pt x="5561" y="5750"/>
                  <a:pt x="5557" y="5754"/>
                </a:cubicBezTo>
                <a:cubicBezTo>
                  <a:pt x="5553" y="5759"/>
                  <a:pt x="5536" y="5777"/>
                  <a:pt x="5506" y="5808"/>
                </a:cubicBezTo>
                <a:cubicBezTo>
                  <a:pt x="5477" y="5840"/>
                  <a:pt x="5420" y="5898"/>
                  <a:pt x="5337" y="5985"/>
                </a:cubicBezTo>
                <a:cubicBezTo>
                  <a:pt x="5244" y="6078"/>
                  <a:pt x="5176" y="6138"/>
                  <a:pt x="5133" y="6166"/>
                </a:cubicBezTo>
                <a:cubicBezTo>
                  <a:pt x="5090" y="6194"/>
                  <a:pt x="5054" y="6217"/>
                  <a:pt x="5024" y="6234"/>
                </a:cubicBezTo>
                <a:cubicBezTo>
                  <a:pt x="4994" y="6252"/>
                  <a:pt x="4968" y="6267"/>
                  <a:pt x="4945" y="6279"/>
                </a:cubicBezTo>
                <a:cubicBezTo>
                  <a:pt x="4922" y="6291"/>
                  <a:pt x="4900" y="6301"/>
                  <a:pt x="4880" y="6310"/>
                </a:cubicBezTo>
                <a:cubicBezTo>
                  <a:pt x="4860" y="6319"/>
                  <a:pt x="4848" y="6323"/>
                  <a:pt x="4845" y="6323"/>
                </a:cubicBezTo>
                <a:lnTo>
                  <a:pt x="4848" y="6326"/>
                </a:lnTo>
                <a:lnTo>
                  <a:pt x="4845" y="6328"/>
                </a:lnTo>
                <a:lnTo>
                  <a:pt x="4850" y="6330"/>
                </a:lnTo>
                <a:lnTo>
                  <a:pt x="4850" y="6326"/>
                </a:lnTo>
                <a:cubicBezTo>
                  <a:pt x="4853" y="6326"/>
                  <a:pt x="4856" y="6326"/>
                  <a:pt x="4857" y="6326"/>
                </a:cubicBezTo>
                <a:cubicBezTo>
                  <a:pt x="4859" y="6326"/>
                  <a:pt x="4860" y="6326"/>
                  <a:pt x="4861" y="6327"/>
                </a:cubicBezTo>
                <a:cubicBezTo>
                  <a:pt x="4862" y="6328"/>
                  <a:pt x="4864" y="6329"/>
                  <a:pt x="4867" y="6330"/>
                </a:cubicBezTo>
                <a:lnTo>
                  <a:pt x="4867" y="6335"/>
                </a:lnTo>
                <a:lnTo>
                  <a:pt x="4872" y="6328"/>
                </a:lnTo>
                <a:cubicBezTo>
                  <a:pt x="4878" y="6326"/>
                  <a:pt x="4884" y="6324"/>
                  <a:pt x="4890" y="6321"/>
                </a:cubicBezTo>
                <a:cubicBezTo>
                  <a:pt x="4895" y="6318"/>
                  <a:pt x="4899" y="6315"/>
                  <a:pt x="4902" y="6312"/>
                </a:cubicBezTo>
                <a:cubicBezTo>
                  <a:pt x="4904" y="6310"/>
                  <a:pt x="4908" y="6309"/>
                  <a:pt x="4912" y="6309"/>
                </a:cubicBezTo>
                <a:cubicBezTo>
                  <a:pt x="4917" y="6309"/>
                  <a:pt x="4928" y="6304"/>
                  <a:pt x="4944" y="6296"/>
                </a:cubicBezTo>
                <a:cubicBezTo>
                  <a:pt x="4960" y="6287"/>
                  <a:pt x="4971" y="6280"/>
                  <a:pt x="4977" y="6275"/>
                </a:cubicBezTo>
                <a:cubicBezTo>
                  <a:pt x="4984" y="6270"/>
                  <a:pt x="4990" y="6267"/>
                  <a:pt x="4996" y="6266"/>
                </a:cubicBezTo>
                <a:cubicBezTo>
                  <a:pt x="5003" y="6264"/>
                  <a:pt x="5010" y="6260"/>
                  <a:pt x="5017" y="6254"/>
                </a:cubicBezTo>
                <a:cubicBezTo>
                  <a:pt x="5024" y="6247"/>
                  <a:pt x="5030" y="6244"/>
                  <a:pt x="5035" y="6244"/>
                </a:cubicBezTo>
                <a:cubicBezTo>
                  <a:pt x="5040" y="6244"/>
                  <a:pt x="5043" y="6243"/>
                  <a:pt x="5046" y="6240"/>
                </a:cubicBezTo>
                <a:cubicBezTo>
                  <a:pt x="5048" y="6238"/>
                  <a:pt x="5054" y="6234"/>
                  <a:pt x="5064" y="6230"/>
                </a:cubicBezTo>
                <a:lnTo>
                  <a:pt x="5066" y="6225"/>
                </a:lnTo>
                <a:lnTo>
                  <a:pt x="5068" y="6225"/>
                </a:lnTo>
                <a:lnTo>
                  <a:pt x="5071" y="6227"/>
                </a:lnTo>
                <a:cubicBezTo>
                  <a:pt x="5088" y="6214"/>
                  <a:pt x="5103" y="6205"/>
                  <a:pt x="5114" y="6198"/>
                </a:cubicBezTo>
                <a:cubicBezTo>
                  <a:pt x="5125" y="6192"/>
                  <a:pt x="5132" y="6189"/>
                  <a:pt x="5134" y="6189"/>
                </a:cubicBezTo>
                <a:cubicBezTo>
                  <a:pt x="5137" y="6189"/>
                  <a:pt x="5140" y="6188"/>
                  <a:pt x="5143" y="6185"/>
                </a:cubicBezTo>
                <a:cubicBezTo>
                  <a:pt x="5146" y="6183"/>
                  <a:pt x="5148" y="6182"/>
                  <a:pt x="5150" y="6182"/>
                </a:cubicBezTo>
                <a:cubicBezTo>
                  <a:pt x="5152" y="6182"/>
                  <a:pt x="5153" y="6180"/>
                  <a:pt x="5155" y="6177"/>
                </a:cubicBezTo>
                <a:lnTo>
                  <a:pt x="5155" y="6174"/>
                </a:lnTo>
                <a:lnTo>
                  <a:pt x="5172" y="6170"/>
                </a:lnTo>
                <a:lnTo>
                  <a:pt x="5172" y="6167"/>
                </a:lnTo>
                <a:cubicBezTo>
                  <a:pt x="5175" y="6167"/>
                  <a:pt x="5178" y="6167"/>
                  <a:pt x="5181" y="6166"/>
                </a:cubicBezTo>
                <a:cubicBezTo>
                  <a:pt x="5184" y="6165"/>
                  <a:pt x="5191" y="6162"/>
                  <a:pt x="5200" y="6155"/>
                </a:cubicBezTo>
                <a:cubicBezTo>
                  <a:pt x="5210" y="6149"/>
                  <a:pt x="5216" y="6144"/>
                  <a:pt x="5220" y="6141"/>
                </a:cubicBezTo>
                <a:cubicBezTo>
                  <a:pt x="5223" y="6138"/>
                  <a:pt x="5226" y="6136"/>
                  <a:pt x="5230" y="6135"/>
                </a:cubicBezTo>
                <a:cubicBezTo>
                  <a:pt x="5234" y="6134"/>
                  <a:pt x="5239" y="6131"/>
                  <a:pt x="5245" y="6125"/>
                </a:cubicBezTo>
                <a:cubicBezTo>
                  <a:pt x="5250" y="6120"/>
                  <a:pt x="5257" y="6115"/>
                  <a:pt x="5264" y="6112"/>
                </a:cubicBezTo>
                <a:cubicBezTo>
                  <a:pt x="5271" y="6109"/>
                  <a:pt x="5277" y="6107"/>
                  <a:pt x="5281" y="6106"/>
                </a:cubicBezTo>
                <a:cubicBezTo>
                  <a:pt x="5285" y="6105"/>
                  <a:pt x="5288" y="6104"/>
                  <a:pt x="5289" y="6102"/>
                </a:cubicBezTo>
                <a:lnTo>
                  <a:pt x="5294" y="6095"/>
                </a:lnTo>
                <a:cubicBezTo>
                  <a:pt x="5308" y="6087"/>
                  <a:pt x="5320" y="6081"/>
                  <a:pt x="5328" y="6077"/>
                </a:cubicBezTo>
                <a:cubicBezTo>
                  <a:pt x="5336" y="6073"/>
                  <a:pt x="5346" y="6065"/>
                  <a:pt x="5358" y="6052"/>
                </a:cubicBezTo>
                <a:cubicBezTo>
                  <a:pt x="5370" y="6039"/>
                  <a:pt x="5380" y="6033"/>
                  <a:pt x="5388" y="6034"/>
                </a:cubicBezTo>
                <a:cubicBezTo>
                  <a:pt x="5396" y="6035"/>
                  <a:pt x="5409" y="6027"/>
                  <a:pt x="5427" y="6010"/>
                </a:cubicBezTo>
                <a:cubicBezTo>
                  <a:pt x="5446" y="5993"/>
                  <a:pt x="5457" y="5984"/>
                  <a:pt x="5462" y="5981"/>
                </a:cubicBezTo>
                <a:cubicBezTo>
                  <a:pt x="5467" y="5979"/>
                  <a:pt x="5472" y="5975"/>
                  <a:pt x="5476" y="5970"/>
                </a:cubicBezTo>
                <a:cubicBezTo>
                  <a:pt x="5481" y="5966"/>
                  <a:pt x="5486" y="5962"/>
                  <a:pt x="5491" y="5961"/>
                </a:cubicBezTo>
                <a:lnTo>
                  <a:pt x="5496" y="5954"/>
                </a:lnTo>
                <a:cubicBezTo>
                  <a:pt x="5502" y="5949"/>
                  <a:pt x="5508" y="5944"/>
                  <a:pt x="5515" y="5939"/>
                </a:cubicBezTo>
                <a:cubicBezTo>
                  <a:pt x="5521" y="5934"/>
                  <a:pt x="5542" y="5916"/>
                  <a:pt x="5576" y="5885"/>
                </a:cubicBezTo>
                <a:cubicBezTo>
                  <a:pt x="5610" y="5854"/>
                  <a:pt x="5633" y="5834"/>
                  <a:pt x="5643" y="5826"/>
                </a:cubicBezTo>
                <a:cubicBezTo>
                  <a:pt x="5654" y="5818"/>
                  <a:pt x="5660" y="5814"/>
                  <a:pt x="5661" y="5814"/>
                </a:cubicBezTo>
                <a:cubicBezTo>
                  <a:pt x="5663" y="5814"/>
                  <a:pt x="5665" y="5814"/>
                  <a:pt x="5668" y="5814"/>
                </a:cubicBezTo>
                <a:cubicBezTo>
                  <a:pt x="5676" y="5822"/>
                  <a:pt x="5683" y="5829"/>
                  <a:pt x="5688" y="5835"/>
                </a:cubicBezTo>
                <a:cubicBezTo>
                  <a:pt x="5692" y="5840"/>
                  <a:pt x="5698" y="5846"/>
                  <a:pt x="5706" y="5853"/>
                </a:cubicBezTo>
                <a:cubicBezTo>
                  <a:pt x="5713" y="5859"/>
                  <a:pt x="5718" y="5866"/>
                  <a:pt x="5722" y="5872"/>
                </a:cubicBezTo>
                <a:cubicBezTo>
                  <a:pt x="5726" y="5878"/>
                  <a:pt x="5731" y="5884"/>
                  <a:pt x="5736" y="5890"/>
                </a:cubicBezTo>
                <a:cubicBezTo>
                  <a:pt x="5740" y="5896"/>
                  <a:pt x="5744" y="5900"/>
                  <a:pt x="5745" y="5903"/>
                </a:cubicBezTo>
                <a:lnTo>
                  <a:pt x="5750" y="5903"/>
                </a:lnTo>
                <a:cubicBezTo>
                  <a:pt x="5753" y="5906"/>
                  <a:pt x="5755" y="5909"/>
                  <a:pt x="5756" y="5910"/>
                </a:cubicBezTo>
                <a:cubicBezTo>
                  <a:pt x="5757" y="5912"/>
                  <a:pt x="5759" y="5914"/>
                  <a:pt x="5762" y="5918"/>
                </a:cubicBezTo>
                <a:cubicBezTo>
                  <a:pt x="5765" y="5921"/>
                  <a:pt x="5770" y="5926"/>
                  <a:pt x="5775" y="5934"/>
                </a:cubicBezTo>
                <a:cubicBezTo>
                  <a:pt x="5781" y="5942"/>
                  <a:pt x="5784" y="5948"/>
                  <a:pt x="5785" y="5952"/>
                </a:cubicBezTo>
                <a:cubicBezTo>
                  <a:pt x="5786" y="5956"/>
                  <a:pt x="5786" y="5959"/>
                  <a:pt x="5787" y="5960"/>
                </a:cubicBezTo>
                <a:cubicBezTo>
                  <a:pt x="5788" y="5960"/>
                  <a:pt x="5791" y="5963"/>
                  <a:pt x="5796" y="5968"/>
                </a:cubicBezTo>
                <a:lnTo>
                  <a:pt x="5798" y="5970"/>
                </a:lnTo>
                <a:cubicBezTo>
                  <a:pt x="5801" y="5975"/>
                  <a:pt x="5803" y="5978"/>
                  <a:pt x="5804" y="5979"/>
                </a:cubicBezTo>
                <a:cubicBezTo>
                  <a:pt x="5805" y="5980"/>
                  <a:pt x="5806" y="5982"/>
                  <a:pt x="5806" y="5985"/>
                </a:cubicBezTo>
                <a:cubicBezTo>
                  <a:pt x="5807" y="5988"/>
                  <a:pt x="5811" y="5992"/>
                  <a:pt x="5817" y="5998"/>
                </a:cubicBezTo>
                <a:cubicBezTo>
                  <a:pt x="5824" y="6004"/>
                  <a:pt x="5828" y="6009"/>
                  <a:pt x="5829" y="6015"/>
                </a:cubicBezTo>
                <a:cubicBezTo>
                  <a:pt x="5831" y="6020"/>
                  <a:pt x="5834" y="6025"/>
                  <a:pt x="5838" y="6028"/>
                </a:cubicBezTo>
                <a:cubicBezTo>
                  <a:pt x="5842" y="6031"/>
                  <a:pt x="5843" y="6035"/>
                  <a:pt x="5841" y="6040"/>
                </a:cubicBezTo>
                <a:cubicBezTo>
                  <a:pt x="5840" y="6045"/>
                  <a:pt x="5840" y="6048"/>
                  <a:pt x="5844" y="6051"/>
                </a:cubicBezTo>
                <a:cubicBezTo>
                  <a:pt x="5847" y="6053"/>
                  <a:pt x="5852" y="6059"/>
                  <a:pt x="5860" y="6069"/>
                </a:cubicBezTo>
                <a:lnTo>
                  <a:pt x="5851" y="6069"/>
                </a:lnTo>
                <a:lnTo>
                  <a:pt x="5851" y="6074"/>
                </a:lnTo>
                <a:cubicBezTo>
                  <a:pt x="5856" y="6078"/>
                  <a:pt x="5860" y="6082"/>
                  <a:pt x="5865" y="6083"/>
                </a:cubicBezTo>
                <a:lnTo>
                  <a:pt x="5863" y="6100"/>
                </a:lnTo>
                <a:lnTo>
                  <a:pt x="5872" y="6105"/>
                </a:lnTo>
                <a:lnTo>
                  <a:pt x="5865" y="6112"/>
                </a:lnTo>
                <a:lnTo>
                  <a:pt x="5865" y="6126"/>
                </a:lnTo>
                <a:lnTo>
                  <a:pt x="5870" y="6124"/>
                </a:lnTo>
                <a:cubicBezTo>
                  <a:pt x="5872" y="6127"/>
                  <a:pt x="5872" y="6130"/>
                  <a:pt x="5872" y="6131"/>
                </a:cubicBezTo>
                <a:cubicBezTo>
                  <a:pt x="5872" y="6133"/>
                  <a:pt x="5874" y="6135"/>
                  <a:pt x="5876" y="6138"/>
                </a:cubicBezTo>
                <a:cubicBezTo>
                  <a:pt x="5878" y="6142"/>
                  <a:pt x="5880" y="6144"/>
                  <a:pt x="5880" y="6147"/>
                </a:cubicBezTo>
                <a:cubicBezTo>
                  <a:pt x="5880" y="6149"/>
                  <a:pt x="5880" y="6151"/>
                  <a:pt x="5882" y="6153"/>
                </a:cubicBezTo>
                <a:cubicBezTo>
                  <a:pt x="5884" y="6154"/>
                  <a:pt x="5884" y="6158"/>
                  <a:pt x="5884" y="6165"/>
                </a:cubicBezTo>
                <a:lnTo>
                  <a:pt x="5880" y="6165"/>
                </a:lnTo>
                <a:cubicBezTo>
                  <a:pt x="5881" y="6168"/>
                  <a:pt x="5884" y="6170"/>
                  <a:pt x="5887" y="6172"/>
                </a:cubicBezTo>
                <a:lnTo>
                  <a:pt x="5892" y="6174"/>
                </a:lnTo>
                <a:lnTo>
                  <a:pt x="5896" y="6182"/>
                </a:lnTo>
                <a:lnTo>
                  <a:pt x="5901" y="6182"/>
                </a:lnTo>
                <a:cubicBezTo>
                  <a:pt x="5903" y="6185"/>
                  <a:pt x="5905" y="6187"/>
                  <a:pt x="5907" y="6189"/>
                </a:cubicBezTo>
                <a:cubicBezTo>
                  <a:pt x="5910" y="6190"/>
                  <a:pt x="5912" y="6194"/>
                  <a:pt x="5914" y="6198"/>
                </a:cubicBezTo>
                <a:cubicBezTo>
                  <a:pt x="5917" y="6203"/>
                  <a:pt x="5919" y="6206"/>
                  <a:pt x="5920" y="6208"/>
                </a:cubicBezTo>
                <a:lnTo>
                  <a:pt x="5923" y="6208"/>
                </a:lnTo>
                <a:lnTo>
                  <a:pt x="5920" y="6213"/>
                </a:lnTo>
                <a:lnTo>
                  <a:pt x="5959" y="6244"/>
                </a:lnTo>
                <a:lnTo>
                  <a:pt x="5966" y="6244"/>
                </a:lnTo>
                <a:lnTo>
                  <a:pt x="5966" y="6251"/>
                </a:lnTo>
                <a:cubicBezTo>
                  <a:pt x="5971" y="6254"/>
                  <a:pt x="5975" y="6257"/>
                  <a:pt x="5979" y="6260"/>
                </a:cubicBezTo>
                <a:cubicBezTo>
                  <a:pt x="5983" y="6262"/>
                  <a:pt x="5988" y="6264"/>
                  <a:pt x="5992" y="6267"/>
                </a:cubicBezTo>
                <a:cubicBezTo>
                  <a:pt x="5997" y="6269"/>
                  <a:pt x="6001" y="6270"/>
                  <a:pt x="6004" y="6268"/>
                </a:cubicBezTo>
                <a:cubicBezTo>
                  <a:pt x="6008" y="6266"/>
                  <a:pt x="6010" y="6266"/>
                  <a:pt x="6012" y="6267"/>
                </a:cubicBezTo>
                <a:cubicBezTo>
                  <a:pt x="6013" y="6268"/>
                  <a:pt x="6016" y="6268"/>
                  <a:pt x="6019" y="6269"/>
                </a:cubicBezTo>
                <a:cubicBezTo>
                  <a:pt x="6022" y="6270"/>
                  <a:pt x="6026" y="6272"/>
                  <a:pt x="6030" y="6276"/>
                </a:cubicBezTo>
                <a:cubicBezTo>
                  <a:pt x="6034" y="6280"/>
                  <a:pt x="6039" y="6283"/>
                  <a:pt x="6045" y="6285"/>
                </a:cubicBezTo>
                <a:cubicBezTo>
                  <a:pt x="6052" y="6286"/>
                  <a:pt x="6056" y="6288"/>
                  <a:pt x="6060" y="6290"/>
                </a:cubicBezTo>
                <a:cubicBezTo>
                  <a:pt x="6063" y="6291"/>
                  <a:pt x="6066" y="6292"/>
                  <a:pt x="6069" y="6293"/>
                </a:cubicBezTo>
                <a:cubicBezTo>
                  <a:pt x="6072" y="6294"/>
                  <a:pt x="6074" y="6294"/>
                  <a:pt x="6074" y="6294"/>
                </a:cubicBezTo>
                <a:cubicBezTo>
                  <a:pt x="6079" y="6299"/>
                  <a:pt x="6084" y="6300"/>
                  <a:pt x="6088" y="6297"/>
                </a:cubicBezTo>
                <a:lnTo>
                  <a:pt x="6093" y="6304"/>
                </a:lnTo>
                <a:cubicBezTo>
                  <a:pt x="6104" y="6298"/>
                  <a:pt x="6113" y="6293"/>
                  <a:pt x="6120" y="6291"/>
                </a:cubicBezTo>
                <a:cubicBezTo>
                  <a:pt x="6126" y="6288"/>
                  <a:pt x="6133" y="6286"/>
                  <a:pt x="6140" y="6285"/>
                </a:cubicBezTo>
                <a:cubicBezTo>
                  <a:pt x="6147" y="6283"/>
                  <a:pt x="6154" y="6281"/>
                  <a:pt x="6159" y="6278"/>
                </a:cubicBezTo>
                <a:cubicBezTo>
                  <a:pt x="6165" y="6274"/>
                  <a:pt x="6170" y="6272"/>
                  <a:pt x="6176" y="6270"/>
                </a:cubicBezTo>
                <a:cubicBezTo>
                  <a:pt x="6182" y="6269"/>
                  <a:pt x="6186" y="6267"/>
                  <a:pt x="6190" y="6264"/>
                </a:cubicBezTo>
                <a:cubicBezTo>
                  <a:pt x="6194" y="6262"/>
                  <a:pt x="6200" y="6258"/>
                  <a:pt x="6208" y="6251"/>
                </a:cubicBezTo>
                <a:cubicBezTo>
                  <a:pt x="6221" y="6240"/>
                  <a:pt x="6231" y="6226"/>
                  <a:pt x="6237" y="6210"/>
                </a:cubicBezTo>
                <a:cubicBezTo>
                  <a:pt x="6252" y="6196"/>
                  <a:pt x="6268" y="6182"/>
                  <a:pt x="6285" y="6170"/>
                </a:cubicBezTo>
                <a:cubicBezTo>
                  <a:pt x="6293" y="6158"/>
                  <a:pt x="6299" y="6151"/>
                  <a:pt x="6303" y="6147"/>
                </a:cubicBezTo>
                <a:cubicBezTo>
                  <a:pt x="6307" y="6143"/>
                  <a:pt x="6310" y="6134"/>
                  <a:pt x="6313" y="6122"/>
                </a:cubicBezTo>
                <a:cubicBezTo>
                  <a:pt x="6315" y="6109"/>
                  <a:pt x="6316" y="6091"/>
                  <a:pt x="6315" y="6068"/>
                </a:cubicBezTo>
                <a:cubicBezTo>
                  <a:pt x="6314" y="6044"/>
                  <a:pt x="6320" y="6015"/>
                  <a:pt x="6332" y="5979"/>
                </a:cubicBezTo>
                <a:cubicBezTo>
                  <a:pt x="6344" y="5943"/>
                  <a:pt x="6354" y="5903"/>
                  <a:pt x="6361" y="5860"/>
                </a:cubicBezTo>
                <a:cubicBezTo>
                  <a:pt x="6368" y="5817"/>
                  <a:pt x="6377" y="5773"/>
                  <a:pt x="6387" y="5729"/>
                </a:cubicBezTo>
                <a:cubicBezTo>
                  <a:pt x="6398" y="5685"/>
                  <a:pt x="6402" y="5662"/>
                  <a:pt x="6402" y="5658"/>
                </a:cubicBezTo>
                <a:cubicBezTo>
                  <a:pt x="6401" y="5655"/>
                  <a:pt x="6402" y="5652"/>
                  <a:pt x="6404" y="5648"/>
                </a:cubicBezTo>
                <a:cubicBezTo>
                  <a:pt x="6406" y="5644"/>
                  <a:pt x="6409" y="5632"/>
                  <a:pt x="6412" y="5612"/>
                </a:cubicBezTo>
                <a:cubicBezTo>
                  <a:pt x="6416" y="5592"/>
                  <a:pt x="6419" y="5575"/>
                  <a:pt x="6423" y="5562"/>
                </a:cubicBezTo>
                <a:cubicBezTo>
                  <a:pt x="6427" y="5550"/>
                  <a:pt x="6430" y="5540"/>
                  <a:pt x="6433" y="5532"/>
                </a:cubicBezTo>
                <a:cubicBezTo>
                  <a:pt x="6435" y="5525"/>
                  <a:pt x="6438" y="5514"/>
                  <a:pt x="6442" y="5498"/>
                </a:cubicBezTo>
                <a:cubicBezTo>
                  <a:pt x="6446" y="5482"/>
                  <a:pt x="6450" y="5469"/>
                  <a:pt x="6453" y="5460"/>
                </a:cubicBezTo>
                <a:cubicBezTo>
                  <a:pt x="6456" y="5452"/>
                  <a:pt x="6458" y="5445"/>
                  <a:pt x="6459" y="5441"/>
                </a:cubicBezTo>
                <a:cubicBezTo>
                  <a:pt x="6460" y="5437"/>
                  <a:pt x="6462" y="5434"/>
                  <a:pt x="6464" y="5433"/>
                </a:cubicBezTo>
                <a:cubicBezTo>
                  <a:pt x="6466" y="5431"/>
                  <a:pt x="6470" y="5426"/>
                  <a:pt x="6475" y="5418"/>
                </a:cubicBezTo>
                <a:cubicBezTo>
                  <a:pt x="6488" y="5410"/>
                  <a:pt x="6501" y="5401"/>
                  <a:pt x="6516" y="5390"/>
                </a:cubicBezTo>
                <a:cubicBezTo>
                  <a:pt x="6522" y="5375"/>
                  <a:pt x="6527" y="5366"/>
                  <a:pt x="6531" y="5361"/>
                </a:cubicBezTo>
                <a:cubicBezTo>
                  <a:pt x="6535" y="5356"/>
                  <a:pt x="6537" y="5352"/>
                  <a:pt x="6537" y="5349"/>
                </a:cubicBezTo>
                <a:cubicBezTo>
                  <a:pt x="6537" y="5346"/>
                  <a:pt x="6538" y="5342"/>
                  <a:pt x="6541" y="5338"/>
                </a:cubicBezTo>
                <a:cubicBezTo>
                  <a:pt x="6543" y="5334"/>
                  <a:pt x="6546" y="5328"/>
                  <a:pt x="6548" y="5320"/>
                </a:cubicBezTo>
                <a:cubicBezTo>
                  <a:pt x="6550" y="5312"/>
                  <a:pt x="6550" y="5302"/>
                  <a:pt x="6547" y="5289"/>
                </a:cubicBezTo>
                <a:cubicBezTo>
                  <a:pt x="6544" y="5276"/>
                  <a:pt x="6539" y="5267"/>
                  <a:pt x="6534" y="5261"/>
                </a:cubicBezTo>
                <a:cubicBezTo>
                  <a:pt x="6528" y="5256"/>
                  <a:pt x="6523" y="5247"/>
                  <a:pt x="6519" y="5235"/>
                </a:cubicBezTo>
                <a:cubicBezTo>
                  <a:pt x="6515" y="5223"/>
                  <a:pt x="6507" y="5210"/>
                  <a:pt x="6494" y="5196"/>
                </a:cubicBezTo>
                <a:cubicBezTo>
                  <a:pt x="6481" y="5183"/>
                  <a:pt x="6474" y="5175"/>
                  <a:pt x="6474" y="5174"/>
                </a:cubicBezTo>
                <a:cubicBezTo>
                  <a:pt x="6473" y="5172"/>
                  <a:pt x="6472" y="5170"/>
                  <a:pt x="6470" y="5169"/>
                </a:cubicBezTo>
                <a:cubicBezTo>
                  <a:pt x="6473" y="5166"/>
                  <a:pt x="6475" y="5164"/>
                  <a:pt x="6476" y="5164"/>
                </a:cubicBezTo>
                <a:cubicBezTo>
                  <a:pt x="6477" y="5164"/>
                  <a:pt x="6482" y="5163"/>
                  <a:pt x="6490" y="5160"/>
                </a:cubicBezTo>
                <a:cubicBezTo>
                  <a:pt x="6499" y="5158"/>
                  <a:pt x="6506" y="5158"/>
                  <a:pt x="6512" y="5160"/>
                </a:cubicBezTo>
                <a:cubicBezTo>
                  <a:pt x="6518" y="5163"/>
                  <a:pt x="6522" y="5165"/>
                  <a:pt x="6526" y="5166"/>
                </a:cubicBezTo>
                <a:cubicBezTo>
                  <a:pt x="6530" y="5168"/>
                  <a:pt x="6536" y="5172"/>
                  <a:pt x="6542" y="5180"/>
                </a:cubicBezTo>
                <a:cubicBezTo>
                  <a:pt x="6548" y="5187"/>
                  <a:pt x="6554" y="5192"/>
                  <a:pt x="6559" y="5195"/>
                </a:cubicBezTo>
                <a:cubicBezTo>
                  <a:pt x="6564" y="5206"/>
                  <a:pt x="6568" y="5215"/>
                  <a:pt x="6573" y="5220"/>
                </a:cubicBezTo>
                <a:cubicBezTo>
                  <a:pt x="6578" y="5226"/>
                  <a:pt x="6585" y="5233"/>
                  <a:pt x="6594" y="5241"/>
                </a:cubicBezTo>
                <a:cubicBezTo>
                  <a:pt x="6602" y="5249"/>
                  <a:pt x="6608" y="5255"/>
                  <a:pt x="6609" y="5259"/>
                </a:cubicBezTo>
                <a:cubicBezTo>
                  <a:pt x="6611" y="5263"/>
                  <a:pt x="6613" y="5266"/>
                  <a:pt x="6616" y="5270"/>
                </a:cubicBezTo>
                <a:lnTo>
                  <a:pt x="6621" y="5270"/>
                </a:lnTo>
                <a:cubicBezTo>
                  <a:pt x="6621" y="5274"/>
                  <a:pt x="6623" y="5278"/>
                  <a:pt x="6626" y="5279"/>
                </a:cubicBezTo>
                <a:lnTo>
                  <a:pt x="6645" y="5289"/>
                </a:lnTo>
                <a:lnTo>
                  <a:pt x="6652" y="5298"/>
                </a:lnTo>
                <a:lnTo>
                  <a:pt x="6657" y="5298"/>
                </a:lnTo>
                <a:lnTo>
                  <a:pt x="6662" y="5308"/>
                </a:lnTo>
                <a:cubicBezTo>
                  <a:pt x="6672" y="5308"/>
                  <a:pt x="6678" y="5308"/>
                  <a:pt x="6682" y="5307"/>
                </a:cubicBezTo>
                <a:cubicBezTo>
                  <a:pt x="6686" y="5306"/>
                  <a:pt x="6693" y="5306"/>
                  <a:pt x="6702" y="5308"/>
                </a:cubicBezTo>
                <a:cubicBezTo>
                  <a:pt x="6710" y="5310"/>
                  <a:pt x="6719" y="5313"/>
                  <a:pt x="6727" y="5319"/>
                </a:cubicBezTo>
                <a:cubicBezTo>
                  <a:pt x="6735" y="5324"/>
                  <a:pt x="6743" y="5329"/>
                  <a:pt x="6752" y="5332"/>
                </a:cubicBezTo>
                <a:cubicBezTo>
                  <a:pt x="6761" y="5335"/>
                  <a:pt x="6766" y="5338"/>
                  <a:pt x="6768" y="5340"/>
                </a:cubicBezTo>
                <a:cubicBezTo>
                  <a:pt x="6769" y="5343"/>
                  <a:pt x="6772" y="5345"/>
                  <a:pt x="6777" y="5346"/>
                </a:cubicBezTo>
                <a:cubicBezTo>
                  <a:pt x="6787" y="5342"/>
                  <a:pt x="6794" y="5338"/>
                  <a:pt x="6800" y="5337"/>
                </a:cubicBezTo>
                <a:cubicBezTo>
                  <a:pt x="6806" y="5335"/>
                  <a:pt x="6810" y="5333"/>
                  <a:pt x="6814" y="5331"/>
                </a:cubicBezTo>
                <a:cubicBezTo>
                  <a:pt x="6818" y="5328"/>
                  <a:pt x="6822" y="5327"/>
                  <a:pt x="6825" y="5327"/>
                </a:cubicBezTo>
                <a:cubicBezTo>
                  <a:pt x="6828" y="5327"/>
                  <a:pt x="6832" y="5326"/>
                  <a:pt x="6835" y="5322"/>
                </a:cubicBezTo>
                <a:cubicBezTo>
                  <a:pt x="6838" y="5319"/>
                  <a:pt x="6840" y="5318"/>
                  <a:pt x="6841" y="5319"/>
                </a:cubicBezTo>
                <a:cubicBezTo>
                  <a:pt x="6842" y="5320"/>
                  <a:pt x="6842" y="5319"/>
                  <a:pt x="6842" y="5318"/>
                </a:cubicBezTo>
                <a:cubicBezTo>
                  <a:pt x="6848" y="5311"/>
                  <a:pt x="6854" y="5306"/>
                  <a:pt x="6859" y="5302"/>
                </a:cubicBezTo>
                <a:cubicBezTo>
                  <a:pt x="6864" y="5298"/>
                  <a:pt x="6868" y="5290"/>
                  <a:pt x="6873" y="5277"/>
                </a:cubicBezTo>
                <a:cubicBezTo>
                  <a:pt x="6878" y="5264"/>
                  <a:pt x="6881" y="5250"/>
                  <a:pt x="6883" y="5236"/>
                </a:cubicBezTo>
                <a:cubicBezTo>
                  <a:pt x="6884" y="5222"/>
                  <a:pt x="6885" y="5210"/>
                  <a:pt x="6884" y="5202"/>
                </a:cubicBezTo>
                <a:cubicBezTo>
                  <a:pt x="6883" y="5194"/>
                  <a:pt x="6883" y="5187"/>
                  <a:pt x="6883" y="5181"/>
                </a:cubicBezTo>
                <a:cubicBezTo>
                  <a:pt x="6883" y="5174"/>
                  <a:pt x="6880" y="5164"/>
                  <a:pt x="6874" y="5151"/>
                </a:cubicBezTo>
                <a:cubicBezTo>
                  <a:pt x="6869" y="5137"/>
                  <a:pt x="6866" y="5129"/>
                  <a:pt x="6865" y="5126"/>
                </a:cubicBezTo>
                <a:cubicBezTo>
                  <a:pt x="6864" y="5122"/>
                  <a:pt x="6862" y="5119"/>
                  <a:pt x="6860" y="5116"/>
                </a:cubicBezTo>
                <a:cubicBezTo>
                  <a:pt x="6858" y="5113"/>
                  <a:pt x="6856" y="5110"/>
                  <a:pt x="6856" y="5106"/>
                </a:cubicBezTo>
                <a:cubicBezTo>
                  <a:pt x="6856" y="5103"/>
                  <a:pt x="6852" y="5096"/>
                  <a:pt x="6844" y="5084"/>
                </a:cubicBezTo>
                <a:cubicBezTo>
                  <a:pt x="6836" y="5072"/>
                  <a:pt x="6828" y="5060"/>
                  <a:pt x="6819" y="5048"/>
                </a:cubicBezTo>
                <a:cubicBezTo>
                  <a:pt x="6810" y="5036"/>
                  <a:pt x="6801" y="5018"/>
                  <a:pt x="6790" y="4996"/>
                </a:cubicBezTo>
                <a:cubicBezTo>
                  <a:pt x="6780" y="4974"/>
                  <a:pt x="6773" y="4959"/>
                  <a:pt x="6769" y="4953"/>
                </a:cubicBezTo>
                <a:cubicBezTo>
                  <a:pt x="6765" y="4946"/>
                  <a:pt x="6764" y="4940"/>
                  <a:pt x="6765" y="4934"/>
                </a:cubicBezTo>
                <a:cubicBezTo>
                  <a:pt x="6767" y="4927"/>
                  <a:pt x="6767" y="4922"/>
                  <a:pt x="6765" y="4917"/>
                </a:cubicBezTo>
                <a:cubicBezTo>
                  <a:pt x="6764" y="4912"/>
                  <a:pt x="6762" y="4909"/>
                  <a:pt x="6759" y="4907"/>
                </a:cubicBezTo>
                <a:cubicBezTo>
                  <a:pt x="6757" y="4906"/>
                  <a:pt x="6753" y="4902"/>
                  <a:pt x="6748" y="4898"/>
                </a:cubicBezTo>
                <a:cubicBezTo>
                  <a:pt x="6745" y="4898"/>
                  <a:pt x="6743" y="4896"/>
                  <a:pt x="6741" y="4894"/>
                </a:cubicBezTo>
                <a:cubicBezTo>
                  <a:pt x="6740" y="4892"/>
                  <a:pt x="6735" y="4890"/>
                  <a:pt x="6728" y="4888"/>
                </a:cubicBezTo>
                <a:cubicBezTo>
                  <a:pt x="6721" y="4886"/>
                  <a:pt x="6709" y="4886"/>
                  <a:pt x="6692" y="4887"/>
                </a:cubicBezTo>
                <a:cubicBezTo>
                  <a:pt x="6675" y="4888"/>
                  <a:pt x="6658" y="4888"/>
                  <a:pt x="6640" y="4888"/>
                </a:cubicBezTo>
                <a:cubicBezTo>
                  <a:pt x="6623" y="4888"/>
                  <a:pt x="6586" y="4874"/>
                  <a:pt x="6531" y="4846"/>
                </a:cubicBezTo>
                <a:cubicBezTo>
                  <a:pt x="6476" y="4818"/>
                  <a:pt x="6439" y="4798"/>
                  <a:pt x="6420" y="4786"/>
                </a:cubicBezTo>
                <a:cubicBezTo>
                  <a:pt x="6400" y="4774"/>
                  <a:pt x="6378" y="4760"/>
                  <a:pt x="6351" y="4745"/>
                </a:cubicBezTo>
                <a:cubicBezTo>
                  <a:pt x="6325" y="4730"/>
                  <a:pt x="6300" y="4717"/>
                  <a:pt x="6278" y="4707"/>
                </a:cubicBezTo>
                <a:cubicBezTo>
                  <a:pt x="6256" y="4696"/>
                  <a:pt x="6229" y="4680"/>
                  <a:pt x="6199" y="4659"/>
                </a:cubicBezTo>
                <a:cubicBezTo>
                  <a:pt x="6168" y="4637"/>
                  <a:pt x="6146" y="4624"/>
                  <a:pt x="6132" y="4619"/>
                </a:cubicBezTo>
                <a:cubicBezTo>
                  <a:pt x="6117" y="4614"/>
                  <a:pt x="6104" y="4608"/>
                  <a:pt x="6092" y="4599"/>
                </a:cubicBezTo>
                <a:cubicBezTo>
                  <a:pt x="6080" y="4590"/>
                  <a:pt x="6066" y="4584"/>
                  <a:pt x="6051" y="4582"/>
                </a:cubicBezTo>
                <a:cubicBezTo>
                  <a:pt x="6036" y="4580"/>
                  <a:pt x="6025" y="4577"/>
                  <a:pt x="6019" y="4575"/>
                </a:cubicBezTo>
                <a:cubicBezTo>
                  <a:pt x="6012" y="4572"/>
                  <a:pt x="6003" y="4567"/>
                  <a:pt x="5990" y="4559"/>
                </a:cubicBezTo>
                <a:close/>
                <a:moveTo>
                  <a:pt x="5584" y="4470"/>
                </a:moveTo>
                <a:cubicBezTo>
                  <a:pt x="5567" y="4477"/>
                  <a:pt x="5553" y="4481"/>
                  <a:pt x="5544" y="4484"/>
                </a:cubicBezTo>
                <a:cubicBezTo>
                  <a:pt x="5534" y="4486"/>
                  <a:pt x="5524" y="4490"/>
                  <a:pt x="5514" y="4494"/>
                </a:cubicBezTo>
                <a:cubicBezTo>
                  <a:pt x="5503" y="4499"/>
                  <a:pt x="5492" y="4503"/>
                  <a:pt x="5481" y="4505"/>
                </a:cubicBezTo>
                <a:cubicBezTo>
                  <a:pt x="5470" y="4508"/>
                  <a:pt x="5462" y="4510"/>
                  <a:pt x="5458" y="4512"/>
                </a:cubicBezTo>
                <a:cubicBezTo>
                  <a:pt x="5454" y="4515"/>
                  <a:pt x="5451" y="4516"/>
                  <a:pt x="5448" y="4516"/>
                </a:cubicBezTo>
                <a:cubicBezTo>
                  <a:pt x="5444" y="4516"/>
                  <a:pt x="5440" y="4516"/>
                  <a:pt x="5433" y="4516"/>
                </a:cubicBezTo>
                <a:cubicBezTo>
                  <a:pt x="5443" y="4521"/>
                  <a:pt x="5452" y="4525"/>
                  <a:pt x="5462" y="4528"/>
                </a:cubicBezTo>
                <a:cubicBezTo>
                  <a:pt x="5472" y="4538"/>
                  <a:pt x="5479" y="4545"/>
                  <a:pt x="5484" y="4550"/>
                </a:cubicBezTo>
                <a:cubicBezTo>
                  <a:pt x="5488" y="4554"/>
                  <a:pt x="5494" y="4562"/>
                  <a:pt x="5500" y="4571"/>
                </a:cubicBezTo>
                <a:cubicBezTo>
                  <a:pt x="5507" y="4581"/>
                  <a:pt x="5512" y="4587"/>
                  <a:pt x="5515" y="4590"/>
                </a:cubicBezTo>
                <a:cubicBezTo>
                  <a:pt x="5518" y="4594"/>
                  <a:pt x="5522" y="4599"/>
                  <a:pt x="5528" y="4606"/>
                </a:cubicBezTo>
                <a:cubicBezTo>
                  <a:pt x="5534" y="4613"/>
                  <a:pt x="5540" y="4620"/>
                  <a:pt x="5546" y="4626"/>
                </a:cubicBezTo>
                <a:cubicBezTo>
                  <a:pt x="5544" y="4642"/>
                  <a:pt x="5544" y="4653"/>
                  <a:pt x="5544" y="4659"/>
                </a:cubicBezTo>
                <a:cubicBezTo>
                  <a:pt x="5544" y="4664"/>
                  <a:pt x="5542" y="4674"/>
                  <a:pt x="5539" y="4686"/>
                </a:cubicBezTo>
                <a:cubicBezTo>
                  <a:pt x="5536" y="4699"/>
                  <a:pt x="5531" y="4713"/>
                  <a:pt x="5524" y="4727"/>
                </a:cubicBezTo>
                <a:cubicBezTo>
                  <a:pt x="5518" y="4742"/>
                  <a:pt x="5509" y="4760"/>
                  <a:pt x="5497" y="4781"/>
                </a:cubicBezTo>
                <a:cubicBezTo>
                  <a:pt x="5485" y="4803"/>
                  <a:pt x="5468" y="4829"/>
                  <a:pt x="5445" y="4860"/>
                </a:cubicBezTo>
                <a:cubicBezTo>
                  <a:pt x="5423" y="4892"/>
                  <a:pt x="5398" y="4924"/>
                  <a:pt x="5371" y="4956"/>
                </a:cubicBezTo>
                <a:cubicBezTo>
                  <a:pt x="5344" y="4989"/>
                  <a:pt x="5321" y="5015"/>
                  <a:pt x="5302" y="5033"/>
                </a:cubicBezTo>
                <a:cubicBezTo>
                  <a:pt x="5284" y="5052"/>
                  <a:pt x="5268" y="5068"/>
                  <a:pt x="5253" y="5084"/>
                </a:cubicBezTo>
                <a:cubicBezTo>
                  <a:pt x="5239" y="5099"/>
                  <a:pt x="5204" y="5134"/>
                  <a:pt x="5150" y="5190"/>
                </a:cubicBezTo>
                <a:cubicBezTo>
                  <a:pt x="5070" y="5272"/>
                  <a:pt x="5010" y="5327"/>
                  <a:pt x="4970" y="5356"/>
                </a:cubicBezTo>
                <a:cubicBezTo>
                  <a:pt x="4930" y="5385"/>
                  <a:pt x="4900" y="5406"/>
                  <a:pt x="4879" y="5420"/>
                </a:cubicBezTo>
                <a:cubicBezTo>
                  <a:pt x="4858" y="5433"/>
                  <a:pt x="4842" y="5443"/>
                  <a:pt x="4832" y="5450"/>
                </a:cubicBezTo>
                <a:cubicBezTo>
                  <a:pt x="4822" y="5456"/>
                  <a:pt x="4815" y="5460"/>
                  <a:pt x="4812" y="5460"/>
                </a:cubicBezTo>
                <a:cubicBezTo>
                  <a:pt x="4808" y="5461"/>
                  <a:pt x="4805" y="5462"/>
                  <a:pt x="4802" y="5464"/>
                </a:cubicBezTo>
                <a:cubicBezTo>
                  <a:pt x="4807" y="5464"/>
                  <a:pt x="4811" y="5463"/>
                  <a:pt x="4814" y="5462"/>
                </a:cubicBezTo>
                <a:cubicBezTo>
                  <a:pt x="4817" y="5460"/>
                  <a:pt x="4822" y="5458"/>
                  <a:pt x="4828" y="5457"/>
                </a:cubicBezTo>
                <a:cubicBezTo>
                  <a:pt x="4835" y="5455"/>
                  <a:pt x="4841" y="5453"/>
                  <a:pt x="4848" y="5451"/>
                </a:cubicBezTo>
                <a:cubicBezTo>
                  <a:pt x="4854" y="5448"/>
                  <a:pt x="4860" y="5446"/>
                  <a:pt x="4867" y="5444"/>
                </a:cubicBezTo>
                <a:cubicBezTo>
                  <a:pt x="4873" y="5441"/>
                  <a:pt x="4882" y="5437"/>
                  <a:pt x="4893" y="5430"/>
                </a:cubicBezTo>
                <a:cubicBezTo>
                  <a:pt x="4904" y="5424"/>
                  <a:pt x="4912" y="5420"/>
                  <a:pt x="4917" y="5418"/>
                </a:cubicBezTo>
                <a:lnTo>
                  <a:pt x="4922" y="5414"/>
                </a:lnTo>
                <a:cubicBezTo>
                  <a:pt x="4925" y="5412"/>
                  <a:pt x="4928" y="5411"/>
                  <a:pt x="4932" y="5410"/>
                </a:cubicBezTo>
                <a:cubicBezTo>
                  <a:pt x="4935" y="5409"/>
                  <a:pt x="4939" y="5406"/>
                  <a:pt x="4945" y="5400"/>
                </a:cubicBezTo>
                <a:cubicBezTo>
                  <a:pt x="4950" y="5395"/>
                  <a:pt x="4961" y="5386"/>
                  <a:pt x="4977" y="5375"/>
                </a:cubicBezTo>
                <a:lnTo>
                  <a:pt x="4980" y="5370"/>
                </a:lnTo>
                <a:lnTo>
                  <a:pt x="5006" y="5351"/>
                </a:lnTo>
                <a:lnTo>
                  <a:pt x="5008" y="5354"/>
                </a:lnTo>
                <a:cubicBezTo>
                  <a:pt x="5020" y="5344"/>
                  <a:pt x="5027" y="5338"/>
                  <a:pt x="5030" y="5336"/>
                </a:cubicBezTo>
                <a:cubicBezTo>
                  <a:pt x="5033" y="5333"/>
                  <a:pt x="5037" y="5331"/>
                  <a:pt x="5041" y="5328"/>
                </a:cubicBezTo>
                <a:cubicBezTo>
                  <a:pt x="5045" y="5326"/>
                  <a:pt x="5050" y="5322"/>
                  <a:pt x="5055" y="5316"/>
                </a:cubicBezTo>
                <a:cubicBezTo>
                  <a:pt x="5061" y="5311"/>
                  <a:pt x="5076" y="5298"/>
                  <a:pt x="5100" y="5279"/>
                </a:cubicBezTo>
                <a:cubicBezTo>
                  <a:pt x="5124" y="5260"/>
                  <a:pt x="5143" y="5247"/>
                  <a:pt x="5157" y="5240"/>
                </a:cubicBezTo>
                <a:cubicBezTo>
                  <a:pt x="5172" y="5232"/>
                  <a:pt x="5190" y="5221"/>
                  <a:pt x="5211" y="5205"/>
                </a:cubicBezTo>
                <a:cubicBezTo>
                  <a:pt x="5233" y="5189"/>
                  <a:pt x="5251" y="5174"/>
                  <a:pt x="5266" y="5162"/>
                </a:cubicBezTo>
                <a:cubicBezTo>
                  <a:pt x="5282" y="5149"/>
                  <a:pt x="5290" y="5141"/>
                  <a:pt x="5293" y="5139"/>
                </a:cubicBezTo>
                <a:cubicBezTo>
                  <a:pt x="5295" y="5136"/>
                  <a:pt x="5297" y="5134"/>
                  <a:pt x="5299" y="5133"/>
                </a:cubicBezTo>
                <a:lnTo>
                  <a:pt x="5313" y="5121"/>
                </a:lnTo>
                <a:cubicBezTo>
                  <a:pt x="5315" y="5121"/>
                  <a:pt x="5320" y="5118"/>
                  <a:pt x="5328" y="5111"/>
                </a:cubicBezTo>
                <a:cubicBezTo>
                  <a:pt x="5336" y="5105"/>
                  <a:pt x="5340" y="5102"/>
                  <a:pt x="5342" y="5102"/>
                </a:cubicBezTo>
                <a:lnTo>
                  <a:pt x="5349" y="5092"/>
                </a:lnTo>
                <a:cubicBezTo>
                  <a:pt x="5354" y="5092"/>
                  <a:pt x="5360" y="5090"/>
                  <a:pt x="5366" y="5085"/>
                </a:cubicBezTo>
                <a:lnTo>
                  <a:pt x="5373" y="5087"/>
                </a:lnTo>
                <a:cubicBezTo>
                  <a:pt x="5388" y="5073"/>
                  <a:pt x="5398" y="5062"/>
                  <a:pt x="5404" y="5056"/>
                </a:cubicBezTo>
                <a:cubicBezTo>
                  <a:pt x="5411" y="5050"/>
                  <a:pt x="5415" y="5047"/>
                  <a:pt x="5416" y="5048"/>
                </a:cubicBezTo>
                <a:cubicBezTo>
                  <a:pt x="5418" y="5048"/>
                  <a:pt x="5420" y="5048"/>
                  <a:pt x="5421" y="5046"/>
                </a:cubicBezTo>
                <a:lnTo>
                  <a:pt x="5433" y="5034"/>
                </a:lnTo>
                <a:lnTo>
                  <a:pt x="5436" y="5039"/>
                </a:lnTo>
                <a:cubicBezTo>
                  <a:pt x="5452" y="5022"/>
                  <a:pt x="5464" y="5010"/>
                  <a:pt x="5472" y="5003"/>
                </a:cubicBezTo>
                <a:cubicBezTo>
                  <a:pt x="5480" y="4997"/>
                  <a:pt x="5489" y="4991"/>
                  <a:pt x="5499" y="4986"/>
                </a:cubicBezTo>
                <a:cubicBezTo>
                  <a:pt x="5510" y="4982"/>
                  <a:pt x="5518" y="4976"/>
                  <a:pt x="5524" y="4970"/>
                </a:cubicBezTo>
                <a:cubicBezTo>
                  <a:pt x="5531" y="4963"/>
                  <a:pt x="5540" y="4954"/>
                  <a:pt x="5553" y="4941"/>
                </a:cubicBezTo>
                <a:lnTo>
                  <a:pt x="5604" y="4883"/>
                </a:lnTo>
                <a:lnTo>
                  <a:pt x="5616" y="4876"/>
                </a:lnTo>
                <a:lnTo>
                  <a:pt x="5620" y="4862"/>
                </a:lnTo>
                <a:lnTo>
                  <a:pt x="5632" y="4859"/>
                </a:lnTo>
                <a:lnTo>
                  <a:pt x="5652" y="4840"/>
                </a:lnTo>
                <a:lnTo>
                  <a:pt x="5676" y="4828"/>
                </a:lnTo>
                <a:cubicBezTo>
                  <a:pt x="5684" y="4814"/>
                  <a:pt x="5690" y="4802"/>
                  <a:pt x="5696" y="4794"/>
                </a:cubicBezTo>
                <a:cubicBezTo>
                  <a:pt x="5702" y="4786"/>
                  <a:pt x="5712" y="4775"/>
                  <a:pt x="5726" y="4760"/>
                </a:cubicBezTo>
                <a:cubicBezTo>
                  <a:pt x="5740" y="4744"/>
                  <a:pt x="5748" y="4736"/>
                  <a:pt x="5749" y="4736"/>
                </a:cubicBezTo>
                <a:cubicBezTo>
                  <a:pt x="5750" y="4735"/>
                  <a:pt x="5750" y="4734"/>
                  <a:pt x="5750" y="4732"/>
                </a:cubicBezTo>
                <a:lnTo>
                  <a:pt x="5755" y="4732"/>
                </a:lnTo>
                <a:cubicBezTo>
                  <a:pt x="5761" y="4714"/>
                  <a:pt x="5766" y="4702"/>
                  <a:pt x="5770" y="4695"/>
                </a:cubicBezTo>
                <a:cubicBezTo>
                  <a:pt x="5774" y="4688"/>
                  <a:pt x="5777" y="4680"/>
                  <a:pt x="5778" y="4673"/>
                </a:cubicBezTo>
                <a:cubicBezTo>
                  <a:pt x="5778" y="4666"/>
                  <a:pt x="5780" y="4660"/>
                  <a:pt x="5781" y="4654"/>
                </a:cubicBezTo>
                <a:cubicBezTo>
                  <a:pt x="5783" y="4648"/>
                  <a:pt x="5783" y="4642"/>
                  <a:pt x="5781" y="4635"/>
                </a:cubicBezTo>
                <a:cubicBezTo>
                  <a:pt x="5780" y="4628"/>
                  <a:pt x="5779" y="4621"/>
                  <a:pt x="5780" y="4614"/>
                </a:cubicBezTo>
                <a:cubicBezTo>
                  <a:pt x="5781" y="4608"/>
                  <a:pt x="5780" y="4600"/>
                  <a:pt x="5778" y="4589"/>
                </a:cubicBezTo>
                <a:cubicBezTo>
                  <a:pt x="5775" y="4579"/>
                  <a:pt x="5772" y="4572"/>
                  <a:pt x="5768" y="4568"/>
                </a:cubicBezTo>
                <a:cubicBezTo>
                  <a:pt x="5764" y="4564"/>
                  <a:pt x="5760" y="4558"/>
                  <a:pt x="5757" y="4550"/>
                </a:cubicBezTo>
                <a:cubicBezTo>
                  <a:pt x="5746" y="4542"/>
                  <a:pt x="5738" y="4535"/>
                  <a:pt x="5732" y="4529"/>
                </a:cubicBezTo>
                <a:cubicBezTo>
                  <a:pt x="5726" y="4524"/>
                  <a:pt x="5717" y="4518"/>
                  <a:pt x="5703" y="4511"/>
                </a:cubicBezTo>
                <a:cubicBezTo>
                  <a:pt x="5690" y="4505"/>
                  <a:pt x="5676" y="4500"/>
                  <a:pt x="5664" y="4498"/>
                </a:cubicBezTo>
                <a:cubicBezTo>
                  <a:pt x="5651" y="4496"/>
                  <a:pt x="5640" y="4491"/>
                  <a:pt x="5632" y="4485"/>
                </a:cubicBezTo>
                <a:cubicBezTo>
                  <a:pt x="5624" y="4478"/>
                  <a:pt x="5617" y="4474"/>
                  <a:pt x="5610" y="4473"/>
                </a:cubicBezTo>
                <a:cubicBezTo>
                  <a:pt x="5602" y="4471"/>
                  <a:pt x="5598" y="4470"/>
                  <a:pt x="5595" y="4470"/>
                </a:cubicBezTo>
                <a:cubicBezTo>
                  <a:pt x="5593" y="4470"/>
                  <a:pt x="5589" y="4470"/>
                  <a:pt x="5584" y="4470"/>
                </a:cubicBezTo>
                <a:close/>
                <a:moveTo>
                  <a:pt x="8244" y="4235"/>
                </a:moveTo>
                <a:cubicBezTo>
                  <a:pt x="8229" y="4246"/>
                  <a:pt x="8220" y="4254"/>
                  <a:pt x="8215" y="4258"/>
                </a:cubicBezTo>
                <a:cubicBezTo>
                  <a:pt x="8210" y="4262"/>
                  <a:pt x="8203" y="4265"/>
                  <a:pt x="8193" y="4266"/>
                </a:cubicBezTo>
                <a:cubicBezTo>
                  <a:pt x="8184" y="4268"/>
                  <a:pt x="8168" y="4272"/>
                  <a:pt x="8145" y="4278"/>
                </a:cubicBezTo>
                <a:cubicBezTo>
                  <a:pt x="8123" y="4285"/>
                  <a:pt x="8105" y="4291"/>
                  <a:pt x="8091" y="4296"/>
                </a:cubicBezTo>
                <a:cubicBezTo>
                  <a:pt x="8078" y="4302"/>
                  <a:pt x="8060" y="4310"/>
                  <a:pt x="8040" y="4322"/>
                </a:cubicBezTo>
                <a:lnTo>
                  <a:pt x="8047" y="4324"/>
                </a:lnTo>
                <a:lnTo>
                  <a:pt x="8032" y="4329"/>
                </a:lnTo>
                <a:lnTo>
                  <a:pt x="8040" y="4336"/>
                </a:lnTo>
                <a:cubicBezTo>
                  <a:pt x="8028" y="4341"/>
                  <a:pt x="8016" y="4345"/>
                  <a:pt x="8004" y="4348"/>
                </a:cubicBezTo>
                <a:lnTo>
                  <a:pt x="8013" y="4355"/>
                </a:lnTo>
                <a:lnTo>
                  <a:pt x="8018" y="4365"/>
                </a:lnTo>
                <a:cubicBezTo>
                  <a:pt x="8028" y="4368"/>
                  <a:pt x="8035" y="4370"/>
                  <a:pt x="8041" y="4372"/>
                </a:cubicBezTo>
                <a:cubicBezTo>
                  <a:pt x="8046" y="4374"/>
                  <a:pt x="8056" y="4374"/>
                  <a:pt x="8070" y="4372"/>
                </a:cubicBezTo>
                <a:cubicBezTo>
                  <a:pt x="8083" y="4370"/>
                  <a:pt x="8094" y="4373"/>
                  <a:pt x="8103" y="4379"/>
                </a:cubicBezTo>
                <a:cubicBezTo>
                  <a:pt x="8112" y="4386"/>
                  <a:pt x="8124" y="4385"/>
                  <a:pt x="8138" y="4378"/>
                </a:cubicBezTo>
                <a:cubicBezTo>
                  <a:pt x="8152" y="4371"/>
                  <a:pt x="8163" y="4368"/>
                  <a:pt x="8170" y="4368"/>
                </a:cubicBezTo>
                <a:cubicBezTo>
                  <a:pt x="8178" y="4369"/>
                  <a:pt x="8186" y="4370"/>
                  <a:pt x="8196" y="4370"/>
                </a:cubicBezTo>
                <a:cubicBezTo>
                  <a:pt x="8196" y="4379"/>
                  <a:pt x="8196" y="4386"/>
                  <a:pt x="8196" y="4391"/>
                </a:cubicBezTo>
                <a:cubicBezTo>
                  <a:pt x="8196" y="4396"/>
                  <a:pt x="8193" y="4401"/>
                  <a:pt x="8188" y="4407"/>
                </a:cubicBezTo>
                <a:cubicBezTo>
                  <a:pt x="8184" y="4412"/>
                  <a:pt x="8177" y="4428"/>
                  <a:pt x="8168" y="4452"/>
                </a:cubicBezTo>
                <a:cubicBezTo>
                  <a:pt x="8159" y="4477"/>
                  <a:pt x="8152" y="4501"/>
                  <a:pt x="8146" y="4524"/>
                </a:cubicBezTo>
                <a:cubicBezTo>
                  <a:pt x="8141" y="4548"/>
                  <a:pt x="8122" y="4592"/>
                  <a:pt x="8090" y="4658"/>
                </a:cubicBezTo>
                <a:cubicBezTo>
                  <a:pt x="7983" y="4702"/>
                  <a:pt x="7877" y="4737"/>
                  <a:pt x="7773" y="4761"/>
                </a:cubicBezTo>
                <a:cubicBezTo>
                  <a:pt x="7669" y="4785"/>
                  <a:pt x="7606" y="4797"/>
                  <a:pt x="7585" y="4797"/>
                </a:cubicBezTo>
                <a:cubicBezTo>
                  <a:pt x="7563" y="4797"/>
                  <a:pt x="7550" y="4796"/>
                  <a:pt x="7544" y="4794"/>
                </a:cubicBezTo>
                <a:cubicBezTo>
                  <a:pt x="7538" y="4793"/>
                  <a:pt x="7533" y="4790"/>
                  <a:pt x="7528" y="4787"/>
                </a:cubicBezTo>
                <a:cubicBezTo>
                  <a:pt x="7527" y="4782"/>
                  <a:pt x="7525" y="4778"/>
                  <a:pt x="7524" y="4775"/>
                </a:cubicBezTo>
                <a:cubicBezTo>
                  <a:pt x="7522" y="4772"/>
                  <a:pt x="7521" y="4766"/>
                  <a:pt x="7520" y="4758"/>
                </a:cubicBezTo>
                <a:cubicBezTo>
                  <a:pt x="7519" y="4750"/>
                  <a:pt x="7520" y="4739"/>
                  <a:pt x="7521" y="4725"/>
                </a:cubicBezTo>
                <a:cubicBezTo>
                  <a:pt x="7523" y="4710"/>
                  <a:pt x="7521" y="4701"/>
                  <a:pt x="7515" y="4696"/>
                </a:cubicBezTo>
                <a:cubicBezTo>
                  <a:pt x="7510" y="4691"/>
                  <a:pt x="7507" y="4688"/>
                  <a:pt x="7507" y="4686"/>
                </a:cubicBezTo>
                <a:cubicBezTo>
                  <a:pt x="7507" y="4685"/>
                  <a:pt x="7507" y="4683"/>
                  <a:pt x="7507" y="4682"/>
                </a:cubicBezTo>
                <a:lnTo>
                  <a:pt x="7478" y="4701"/>
                </a:lnTo>
                <a:cubicBezTo>
                  <a:pt x="7470" y="4710"/>
                  <a:pt x="7464" y="4717"/>
                  <a:pt x="7461" y="4720"/>
                </a:cubicBezTo>
                <a:cubicBezTo>
                  <a:pt x="7458" y="4723"/>
                  <a:pt x="7454" y="4729"/>
                  <a:pt x="7449" y="4738"/>
                </a:cubicBezTo>
                <a:cubicBezTo>
                  <a:pt x="7444" y="4747"/>
                  <a:pt x="7443" y="4755"/>
                  <a:pt x="7444" y="4763"/>
                </a:cubicBezTo>
                <a:cubicBezTo>
                  <a:pt x="7446" y="4771"/>
                  <a:pt x="7450" y="4781"/>
                  <a:pt x="7456" y="4792"/>
                </a:cubicBezTo>
                <a:cubicBezTo>
                  <a:pt x="7463" y="4803"/>
                  <a:pt x="7471" y="4821"/>
                  <a:pt x="7482" y="4845"/>
                </a:cubicBezTo>
                <a:cubicBezTo>
                  <a:pt x="7492" y="4869"/>
                  <a:pt x="7499" y="4883"/>
                  <a:pt x="7502" y="4888"/>
                </a:cubicBezTo>
                <a:cubicBezTo>
                  <a:pt x="7505" y="4893"/>
                  <a:pt x="7511" y="4898"/>
                  <a:pt x="7519" y="4905"/>
                </a:cubicBezTo>
                <a:cubicBezTo>
                  <a:pt x="7528" y="4911"/>
                  <a:pt x="7537" y="4916"/>
                  <a:pt x="7544" y="4918"/>
                </a:cubicBezTo>
                <a:cubicBezTo>
                  <a:pt x="7551" y="4920"/>
                  <a:pt x="7562" y="4926"/>
                  <a:pt x="7578" y="4934"/>
                </a:cubicBezTo>
                <a:cubicBezTo>
                  <a:pt x="7593" y="4942"/>
                  <a:pt x="7611" y="4946"/>
                  <a:pt x="7633" y="4947"/>
                </a:cubicBezTo>
                <a:cubicBezTo>
                  <a:pt x="7654" y="4948"/>
                  <a:pt x="7676" y="4946"/>
                  <a:pt x="7699" y="4942"/>
                </a:cubicBezTo>
                <a:cubicBezTo>
                  <a:pt x="7721" y="4938"/>
                  <a:pt x="7736" y="4933"/>
                  <a:pt x="7744" y="4928"/>
                </a:cubicBezTo>
                <a:cubicBezTo>
                  <a:pt x="7752" y="4922"/>
                  <a:pt x="7761" y="4919"/>
                  <a:pt x="7770" y="4918"/>
                </a:cubicBezTo>
                <a:cubicBezTo>
                  <a:pt x="7778" y="4917"/>
                  <a:pt x="7794" y="4911"/>
                  <a:pt x="7815" y="4900"/>
                </a:cubicBezTo>
                <a:cubicBezTo>
                  <a:pt x="7837" y="4889"/>
                  <a:pt x="7877" y="4863"/>
                  <a:pt x="7936" y="4823"/>
                </a:cubicBezTo>
                <a:lnTo>
                  <a:pt x="7951" y="4802"/>
                </a:lnTo>
                <a:cubicBezTo>
                  <a:pt x="7976" y="4790"/>
                  <a:pt x="7998" y="4777"/>
                  <a:pt x="8016" y="4761"/>
                </a:cubicBezTo>
                <a:cubicBezTo>
                  <a:pt x="8014" y="4766"/>
                  <a:pt x="8013" y="4771"/>
                  <a:pt x="8012" y="4776"/>
                </a:cubicBezTo>
                <a:cubicBezTo>
                  <a:pt x="8011" y="4782"/>
                  <a:pt x="8002" y="4800"/>
                  <a:pt x="7984" y="4829"/>
                </a:cubicBezTo>
                <a:cubicBezTo>
                  <a:pt x="7967" y="4859"/>
                  <a:pt x="7943" y="4894"/>
                  <a:pt x="7914" y="4936"/>
                </a:cubicBezTo>
                <a:cubicBezTo>
                  <a:pt x="7884" y="4978"/>
                  <a:pt x="7850" y="5029"/>
                  <a:pt x="7810" y="5091"/>
                </a:cubicBezTo>
                <a:cubicBezTo>
                  <a:pt x="7771" y="5152"/>
                  <a:pt x="7748" y="5187"/>
                  <a:pt x="7741" y="5195"/>
                </a:cubicBezTo>
                <a:cubicBezTo>
                  <a:pt x="7734" y="5203"/>
                  <a:pt x="7725" y="5212"/>
                  <a:pt x="7716" y="5222"/>
                </a:cubicBezTo>
                <a:cubicBezTo>
                  <a:pt x="7703" y="5214"/>
                  <a:pt x="7690" y="5206"/>
                  <a:pt x="7676" y="5200"/>
                </a:cubicBezTo>
                <a:cubicBezTo>
                  <a:pt x="7662" y="5194"/>
                  <a:pt x="7652" y="5190"/>
                  <a:pt x="7644" y="5190"/>
                </a:cubicBezTo>
                <a:cubicBezTo>
                  <a:pt x="7636" y="5190"/>
                  <a:pt x="7624" y="5190"/>
                  <a:pt x="7608" y="5188"/>
                </a:cubicBezTo>
                <a:cubicBezTo>
                  <a:pt x="7614" y="5194"/>
                  <a:pt x="7622" y="5198"/>
                  <a:pt x="7632" y="5200"/>
                </a:cubicBezTo>
                <a:lnTo>
                  <a:pt x="7624" y="5207"/>
                </a:lnTo>
                <a:lnTo>
                  <a:pt x="7579" y="5210"/>
                </a:lnTo>
                <a:lnTo>
                  <a:pt x="7593" y="5219"/>
                </a:lnTo>
                <a:lnTo>
                  <a:pt x="7593" y="5226"/>
                </a:lnTo>
                <a:lnTo>
                  <a:pt x="7586" y="5229"/>
                </a:lnTo>
                <a:lnTo>
                  <a:pt x="7656" y="5272"/>
                </a:lnTo>
                <a:lnTo>
                  <a:pt x="7670" y="5286"/>
                </a:lnTo>
                <a:cubicBezTo>
                  <a:pt x="7566" y="5437"/>
                  <a:pt x="7490" y="5538"/>
                  <a:pt x="7441" y="5589"/>
                </a:cubicBezTo>
                <a:cubicBezTo>
                  <a:pt x="7392" y="5640"/>
                  <a:pt x="7357" y="5679"/>
                  <a:pt x="7335" y="5706"/>
                </a:cubicBezTo>
                <a:cubicBezTo>
                  <a:pt x="7314" y="5734"/>
                  <a:pt x="7301" y="5751"/>
                  <a:pt x="7298" y="5758"/>
                </a:cubicBezTo>
                <a:cubicBezTo>
                  <a:pt x="7295" y="5765"/>
                  <a:pt x="7289" y="5775"/>
                  <a:pt x="7281" y="5788"/>
                </a:cubicBezTo>
                <a:lnTo>
                  <a:pt x="7288" y="5781"/>
                </a:lnTo>
                <a:lnTo>
                  <a:pt x="7322" y="5750"/>
                </a:lnTo>
                <a:lnTo>
                  <a:pt x="7341" y="5735"/>
                </a:lnTo>
                <a:lnTo>
                  <a:pt x="7346" y="5742"/>
                </a:lnTo>
                <a:lnTo>
                  <a:pt x="7334" y="5766"/>
                </a:lnTo>
                <a:cubicBezTo>
                  <a:pt x="7345" y="5755"/>
                  <a:pt x="7354" y="5747"/>
                  <a:pt x="7359" y="5742"/>
                </a:cubicBezTo>
                <a:cubicBezTo>
                  <a:pt x="7365" y="5738"/>
                  <a:pt x="7368" y="5735"/>
                  <a:pt x="7370" y="5735"/>
                </a:cubicBezTo>
                <a:cubicBezTo>
                  <a:pt x="7372" y="5735"/>
                  <a:pt x="7373" y="5735"/>
                  <a:pt x="7375" y="5735"/>
                </a:cubicBezTo>
                <a:lnTo>
                  <a:pt x="7396" y="5711"/>
                </a:lnTo>
                <a:lnTo>
                  <a:pt x="7401" y="5716"/>
                </a:lnTo>
                <a:cubicBezTo>
                  <a:pt x="7400" y="5727"/>
                  <a:pt x="7397" y="5737"/>
                  <a:pt x="7394" y="5745"/>
                </a:cubicBezTo>
                <a:cubicBezTo>
                  <a:pt x="7413" y="5721"/>
                  <a:pt x="7427" y="5706"/>
                  <a:pt x="7435" y="5700"/>
                </a:cubicBezTo>
                <a:cubicBezTo>
                  <a:pt x="7443" y="5695"/>
                  <a:pt x="7449" y="5687"/>
                  <a:pt x="7453" y="5676"/>
                </a:cubicBezTo>
                <a:cubicBezTo>
                  <a:pt x="7457" y="5666"/>
                  <a:pt x="7469" y="5651"/>
                  <a:pt x="7490" y="5632"/>
                </a:cubicBezTo>
                <a:cubicBezTo>
                  <a:pt x="7511" y="5613"/>
                  <a:pt x="7570" y="5536"/>
                  <a:pt x="7668" y="5402"/>
                </a:cubicBezTo>
                <a:lnTo>
                  <a:pt x="7687" y="5387"/>
                </a:lnTo>
                <a:lnTo>
                  <a:pt x="7711" y="5354"/>
                </a:lnTo>
                <a:cubicBezTo>
                  <a:pt x="7717" y="5365"/>
                  <a:pt x="7722" y="5374"/>
                  <a:pt x="7726" y="5380"/>
                </a:cubicBezTo>
                <a:cubicBezTo>
                  <a:pt x="7730" y="5386"/>
                  <a:pt x="7737" y="5404"/>
                  <a:pt x="7746" y="5432"/>
                </a:cubicBezTo>
                <a:cubicBezTo>
                  <a:pt x="7754" y="5460"/>
                  <a:pt x="7762" y="5490"/>
                  <a:pt x="7768" y="5524"/>
                </a:cubicBezTo>
                <a:cubicBezTo>
                  <a:pt x="7775" y="5558"/>
                  <a:pt x="7779" y="5582"/>
                  <a:pt x="7780" y="5598"/>
                </a:cubicBezTo>
                <a:cubicBezTo>
                  <a:pt x="7782" y="5614"/>
                  <a:pt x="7782" y="5626"/>
                  <a:pt x="7779" y="5634"/>
                </a:cubicBezTo>
                <a:cubicBezTo>
                  <a:pt x="7777" y="5642"/>
                  <a:pt x="7776" y="5652"/>
                  <a:pt x="7777" y="5662"/>
                </a:cubicBezTo>
                <a:cubicBezTo>
                  <a:pt x="7778" y="5672"/>
                  <a:pt x="7777" y="5680"/>
                  <a:pt x="7774" y="5684"/>
                </a:cubicBezTo>
                <a:cubicBezTo>
                  <a:pt x="7772" y="5688"/>
                  <a:pt x="7771" y="5691"/>
                  <a:pt x="7771" y="5693"/>
                </a:cubicBezTo>
                <a:cubicBezTo>
                  <a:pt x="7771" y="5696"/>
                  <a:pt x="7770" y="5700"/>
                  <a:pt x="7768" y="5706"/>
                </a:cubicBezTo>
                <a:lnTo>
                  <a:pt x="7752" y="5716"/>
                </a:lnTo>
                <a:cubicBezTo>
                  <a:pt x="7748" y="5727"/>
                  <a:pt x="7746" y="5735"/>
                  <a:pt x="7744" y="5740"/>
                </a:cubicBezTo>
                <a:cubicBezTo>
                  <a:pt x="7743" y="5745"/>
                  <a:pt x="7742" y="5748"/>
                  <a:pt x="7743" y="5751"/>
                </a:cubicBezTo>
                <a:cubicBezTo>
                  <a:pt x="7744" y="5753"/>
                  <a:pt x="7745" y="5758"/>
                  <a:pt x="7747" y="5764"/>
                </a:cubicBezTo>
                <a:cubicBezTo>
                  <a:pt x="7750" y="5766"/>
                  <a:pt x="7753" y="5767"/>
                  <a:pt x="7755" y="5768"/>
                </a:cubicBezTo>
                <a:cubicBezTo>
                  <a:pt x="7758" y="5768"/>
                  <a:pt x="7762" y="5769"/>
                  <a:pt x="7767" y="5769"/>
                </a:cubicBezTo>
                <a:cubicBezTo>
                  <a:pt x="7773" y="5769"/>
                  <a:pt x="7777" y="5770"/>
                  <a:pt x="7779" y="5772"/>
                </a:cubicBezTo>
                <a:cubicBezTo>
                  <a:pt x="7782" y="5775"/>
                  <a:pt x="7786" y="5777"/>
                  <a:pt x="7792" y="5778"/>
                </a:cubicBezTo>
                <a:cubicBezTo>
                  <a:pt x="7794" y="5785"/>
                  <a:pt x="7796" y="5788"/>
                  <a:pt x="7797" y="5789"/>
                </a:cubicBezTo>
                <a:cubicBezTo>
                  <a:pt x="7799" y="5790"/>
                  <a:pt x="7799" y="5791"/>
                  <a:pt x="7798" y="5793"/>
                </a:cubicBezTo>
                <a:cubicBezTo>
                  <a:pt x="7798" y="5794"/>
                  <a:pt x="7797" y="5797"/>
                  <a:pt x="7797" y="5800"/>
                </a:cubicBezTo>
                <a:lnTo>
                  <a:pt x="7809" y="5802"/>
                </a:lnTo>
                <a:cubicBezTo>
                  <a:pt x="7819" y="5818"/>
                  <a:pt x="7826" y="5830"/>
                  <a:pt x="7831" y="5838"/>
                </a:cubicBezTo>
                <a:cubicBezTo>
                  <a:pt x="7836" y="5846"/>
                  <a:pt x="7844" y="5856"/>
                  <a:pt x="7855" y="5868"/>
                </a:cubicBezTo>
                <a:cubicBezTo>
                  <a:pt x="7866" y="5880"/>
                  <a:pt x="7873" y="5888"/>
                  <a:pt x="7875" y="5892"/>
                </a:cubicBezTo>
                <a:cubicBezTo>
                  <a:pt x="7878" y="5896"/>
                  <a:pt x="7880" y="5900"/>
                  <a:pt x="7884" y="5903"/>
                </a:cubicBezTo>
                <a:lnTo>
                  <a:pt x="7900" y="5915"/>
                </a:lnTo>
                <a:lnTo>
                  <a:pt x="7903" y="5922"/>
                </a:lnTo>
                <a:lnTo>
                  <a:pt x="7917" y="5913"/>
                </a:lnTo>
                <a:cubicBezTo>
                  <a:pt x="7924" y="5898"/>
                  <a:pt x="7928" y="5884"/>
                  <a:pt x="7932" y="5870"/>
                </a:cubicBezTo>
                <a:cubicBezTo>
                  <a:pt x="7940" y="5863"/>
                  <a:pt x="7945" y="5858"/>
                  <a:pt x="7947" y="5855"/>
                </a:cubicBezTo>
                <a:cubicBezTo>
                  <a:pt x="7950" y="5852"/>
                  <a:pt x="7952" y="5850"/>
                  <a:pt x="7953" y="5850"/>
                </a:cubicBezTo>
                <a:cubicBezTo>
                  <a:pt x="7955" y="5850"/>
                  <a:pt x="7956" y="5850"/>
                  <a:pt x="7958" y="5848"/>
                </a:cubicBezTo>
                <a:cubicBezTo>
                  <a:pt x="7956" y="5840"/>
                  <a:pt x="7955" y="5831"/>
                  <a:pt x="7953" y="5822"/>
                </a:cubicBezTo>
                <a:cubicBezTo>
                  <a:pt x="7956" y="5818"/>
                  <a:pt x="7960" y="5806"/>
                  <a:pt x="7963" y="5784"/>
                </a:cubicBezTo>
                <a:cubicBezTo>
                  <a:pt x="7966" y="5763"/>
                  <a:pt x="7968" y="5750"/>
                  <a:pt x="7970" y="5745"/>
                </a:cubicBezTo>
                <a:cubicBezTo>
                  <a:pt x="7967" y="5734"/>
                  <a:pt x="7964" y="5726"/>
                  <a:pt x="7962" y="5721"/>
                </a:cubicBezTo>
                <a:cubicBezTo>
                  <a:pt x="7959" y="5716"/>
                  <a:pt x="7956" y="5709"/>
                  <a:pt x="7953" y="5699"/>
                </a:cubicBezTo>
                <a:cubicBezTo>
                  <a:pt x="7950" y="5690"/>
                  <a:pt x="7945" y="5682"/>
                  <a:pt x="7938" y="5676"/>
                </a:cubicBezTo>
                <a:cubicBezTo>
                  <a:pt x="7930" y="5671"/>
                  <a:pt x="7927" y="5666"/>
                  <a:pt x="7928" y="5661"/>
                </a:cubicBezTo>
                <a:cubicBezTo>
                  <a:pt x="7929" y="5656"/>
                  <a:pt x="7927" y="5651"/>
                  <a:pt x="7922" y="5645"/>
                </a:cubicBezTo>
                <a:cubicBezTo>
                  <a:pt x="7917" y="5640"/>
                  <a:pt x="7915" y="5623"/>
                  <a:pt x="7916" y="5596"/>
                </a:cubicBezTo>
                <a:cubicBezTo>
                  <a:pt x="7917" y="5569"/>
                  <a:pt x="7919" y="5551"/>
                  <a:pt x="7922" y="5543"/>
                </a:cubicBezTo>
                <a:cubicBezTo>
                  <a:pt x="7925" y="5535"/>
                  <a:pt x="7926" y="5527"/>
                  <a:pt x="7924" y="5519"/>
                </a:cubicBezTo>
                <a:cubicBezTo>
                  <a:pt x="7923" y="5511"/>
                  <a:pt x="7923" y="5495"/>
                  <a:pt x="7926" y="5471"/>
                </a:cubicBezTo>
                <a:cubicBezTo>
                  <a:pt x="7928" y="5447"/>
                  <a:pt x="7931" y="5423"/>
                  <a:pt x="7934" y="5399"/>
                </a:cubicBezTo>
                <a:cubicBezTo>
                  <a:pt x="7937" y="5375"/>
                  <a:pt x="7940" y="5360"/>
                  <a:pt x="7942" y="5354"/>
                </a:cubicBezTo>
                <a:cubicBezTo>
                  <a:pt x="7945" y="5347"/>
                  <a:pt x="7946" y="5340"/>
                  <a:pt x="7946" y="5332"/>
                </a:cubicBezTo>
                <a:cubicBezTo>
                  <a:pt x="7952" y="5342"/>
                  <a:pt x="7957" y="5348"/>
                  <a:pt x="7960" y="5350"/>
                </a:cubicBezTo>
                <a:cubicBezTo>
                  <a:pt x="7964" y="5352"/>
                  <a:pt x="7965" y="5356"/>
                  <a:pt x="7965" y="5360"/>
                </a:cubicBezTo>
                <a:cubicBezTo>
                  <a:pt x="7965" y="5364"/>
                  <a:pt x="7966" y="5369"/>
                  <a:pt x="7968" y="5375"/>
                </a:cubicBezTo>
                <a:lnTo>
                  <a:pt x="7960" y="5370"/>
                </a:lnTo>
                <a:lnTo>
                  <a:pt x="7970" y="5390"/>
                </a:lnTo>
                <a:cubicBezTo>
                  <a:pt x="7980" y="5396"/>
                  <a:pt x="7987" y="5402"/>
                  <a:pt x="7993" y="5406"/>
                </a:cubicBezTo>
                <a:cubicBezTo>
                  <a:pt x="7998" y="5411"/>
                  <a:pt x="8009" y="5414"/>
                  <a:pt x="8025" y="5414"/>
                </a:cubicBezTo>
                <a:cubicBezTo>
                  <a:pt x="8041" y="5414"/>
                  <a:pt x="8061" y="5410"/>
                  <a:pt x="8084" y="5403"/>
                </a:cubicBezTo>
                <a:cubicBezTo>
                  <a:pt x="8107" y="5396"/>
                  <a:pt x="8125" y="5390"/>
                  <a:pt x="8138" y="5385"/>
                </a:cubicBezTo>
                <a:cubicBezTo>
                  <a:pt x="8151" y="5380"/>
                  <a:pt x="8165" y="5375"/>
                  <a:pt x="8181" y="5370"/>
                </a:cubicBezTo>
                <a:cubicBezTo>
                  <a:pt x="8181" y="5390"/>
                  <a:pt x="8181" y="5406"/>
                  <a:pt x="8181" y="5420"/>
                </a:cubicBezTo>
                <a:cubicBezTo>
                  <a:pt x="8181" y="5433"/>
                  <a:pt x="8179" y="5472"/>
                  <a:pt x="8175" y="5537"/>
                </a:cubicBezTo>
                <a:cubicBezTo>
                  <a:pt x="8171" y="5602"/>
                  <a:pt x="8169" y="5635"/>
                  <a:pt x="8168" y="5637"/>
                </a:cubicBezTo>
                <a:cubicBezTo>
                  <a:pt x="8167" y="5638"/>
                  <a:pt x="8167" y="5641"/>
                  <a:pt x="8167" y="5644"/>
                </a:cubicBezTo>
                <a:cubicBezTo>
                  <a:pt x="8143" y="5638"/>
                  <a:pt x="8126" y="5632"/>
                  <a:pt x="8115" y="5628"/>
                </a:cubicBezTo>
                <a:cubicBezTo>
                  <a:pt x="8105" y="5624"/>
                  <a:pt x="8096" y="5622"/>
                  <a:pt x="8089" y="5622"/>
                </a:cubicBezTo>
                <a:cubicBezTo>
                  <a:pt x="8082" y="5622"/>
                  <a:pt x="8077" y="5622"/>
                  <a:pt x="8074" y="5622"/>
                </a:cubicBezTo>
                <a:cubicBezTo>
                  <a:pt x="8072" y="5622"/>
                  <a:pt x="8070" y="5622"/>
                  <a:pt x="8068" y="5622"/>
                </a:cubicBezTo>
                <a:lnTo>
                  <a:pt x="8080" y="5632"/>
                </a:lnTo>
                <a:lnTo>
                  <a:pt x="8083" y="5642"/>
                </a:lnTo>
                <a:lnTo>
                  <a:pt x="8116" y="5661"/>
                </a:lnTo>
                <a:lnTo>
                  <a:pt x="8124" y="5666"/>
                </a:lnTo>
                <a:lnTo>
                  <a:pt x="8152" y="5685"/>
                </a:lnTo>
                <a:lnTo>
                  <a:pt x="8155" y="5697"/>
                </a:lnTo>
                <a:lnTo>
                  <a:pt x="8160" y="5704"/>
                </a:lnTo>
                <a:lnTo>
                  <a:pt x="8160" y="5728"/>
                </a:lnTo>
                <a:lnTo>
                  <a:pt x="8140" y="5728"/>
                </a:lnTo>
                <a:lnTo>
                  <a:pt x="8145" y="5730"/>
                </a:lnTo>
                <a:lnTo>
                  <a:pt x="8160" y="5733"/>
                </a:lnTo>
                <a:cubicBezTo>
                  <a:pt x="8150" y="5878"/>
                  <a:pt x="8143" y="5979"/>
                  <a:pt x="8139" y="6035"/>
                </a:cubicBezTo>
                <a:cubicBezTo>
                  <a:pt x="8135" y="6091"/>
                  <a:pt x="8132" y="6141"/>
                  <a:pt x="8128" y="6185"/>
                </a:cubicBezTo>
                <a:cubicBezTo>
                  <a:pt x="8125" y="6229"/>
                  <a:pt x="8121" y="6278"/>
                  <a:pt x="8115" y="6333"/>
                </a:cubicBezTo>
                <a:cubicBezTo>
                  <a:pt x="8110" y="6387"/>
                  <a:pt x="8107" y="6431"/>
                  <a:pt x="8107" y="6464"/>
                </a:cubicBezTo>
                <a:cubicBezTo>
                  <a:pt x="8107" y="6496"/>
                  <a:pt x="8107" y="6516"/>
                  <a:pt x="8107" y="6524"/>
                </a:cubicBezTo>
                <a:cubicBezTo>
                  <a:pt x="8107" y="6531"/>
                  <a:pt x="8108" y="6541"/>
                  <a:pt x="8112" y="6554"/>
                </a:cubicBezTo>
                <a:lnTo>
                  <a:pt x="8124" y="6554"/>
                </a:lnTo>
                <a:cubicBezTo>
                  <a:pt x="8127" y="6541"/>
                  <a:pt x="8128" y="6530"/>
                  <a:pt x="8128" y="6521"/>
                </a:cubicBezTo>
                <a:cubicBezTo>
                  <a:pt x="8128" y="6512"/>
                  <a:pt x="8132" y="6494"/>
                  <a:pt x="8138" y="6466"/>
                </a:cubicBezTo>
                <a:cubicBezTo>
                  <a:pt x="8144" y="6438"/>
                  <a:pt x="8151" y="6417"/>
                  <a:pt x="8157" y="6404"/>
                </a:cubicBezTo>
                <a:cubicBezTo>
                  <a:pt x="8164" y="6390"/>
                  <a:pt x="8168" y="6382"/>
                  <a:pt x="8170" y="6378"/>
                </a:cubicBezTo>
                <a:cubicBezTo>
                  <a:pt x="8173" y="6375"/>
                  <a:pt x="8176" y="6371"/>
                  <a:pt x="8179" y="6366"/>
                </a:cubicBezTo>
                <a:lnTo>
                  <a:pt x="8186" y="6369"/>
                </a:lnTo>
                <a:cubicBezTo>
                  <a:pt x="8191" y="6345"/>
                  <a:pt x="8194" y="6328"/>
                  <a:pt x="8194" y="6318"/>
                </a:cubicBezTo>
                <a:cubicBezTo>
                  <a:pt x="8195" y="6309"/>
                  <a:pt x="8197" y="6302"/>
                  <a:pt x="8199" y="6298"/>
                </a:cubicBezTo>
                <a:cubicBezTo>
                  <a:pt x="8202" y="6294"/>
                  <a:pt x="8204" y="6289"/>
                  <a:pt x="8208" y="6282"/>
                </a:cubicBezTo>
                <a:lnTo>
                  <a:pt x="8217" y="6280"/>
                </a:lnTo>
                <a:cubicBezTo>
                  <a:pt x="8217" y="6272"/>
                  <a:pt x="8217" y="6266"/>
                  <a:pt x="8217" y="6262"/>
                </a:cubicBezTo>
                <a:cubicBezTo>
                  <a:pt x="8217" y="6258"/>
                  <a:pt x="8220" y="6251"/>
                  <a:pt x="8227" y="6240"/>
                </a:cubicBezTo>
                <a:cubicBezTo>
                  <a:pt x="8233" y="6230"/>
                  <a:pt x="8241" y="6214"/>
                  <a:pt x="8250" y="6194"/>
                </a:cubicBezTo>
                <a:cubicBezTo>
                  <a:pt x="8258" y="6173"/>
                  <a:pt x="8265" y="6154"/>
                  <a:pt x="8269" y="6137"/>
                </a:cubicBezTo>
                <a:cubicBezTo>
                  <a:pt x="8273" y="6120"/>
                  <a:pt x="8276" y="6110"/>
                  <a:pt x="8278" y="6106"/>
                </a:cubicBezTo>
                <a:cubicBezTo>
                  <a:pt x="8281" y="6102"/>
                  <a:pt x="8283" y="6098"/>
                  <a:pt x="8284" y="6093"/>
                </a:cubicBezTo>
                <a:lnTo>
                  <a:pt x="8289" y="6090"/>
                </a:lnTo>
                <a:cubicBezTo>
                  <a:pt x="8289" y="6084"/>
                  <a:pt x="8290" y="6066"/>
                  <a:pt x="8293" y="6035"/>
                </a:cubicBezTo>
                <a:cubicBezTo>
                  <a:pt x="8295" y="6005"/>
                  <a:pt x="8298" y="5988"/>
                  <a:pt x="8301" y="5986"/>
                </a:cubicBezTo>
                <a:cubicBezTo>
                  <a:pt x="8304" y="5984"/>
                  <a:pt x="8306" y="5981"/>
                  <a:pt x="8306" y="5978"/>
                </a:cubicBezTo>
                <a:lnTo>
                  <a:pt x="8308" y="5999"/>
                </a:lnTo>
                <a:cubicBezTo>
                  <a:pt x="8316" y="5914"/>
                  <a:pt x="8322" y="5870"/>
                  <a:pt x="8324" y="5865"/>
                </a:cubicBezTo>
                <a:cubicBezTo>
                  <a:pt x="8326" y="5860"/>
                  <a:pt x="8328" y="5854"/>
                  <a:pt x="8330" y="5846"/>
                </a:cubicBezTo>
                <a:cubicBezTo>
                  <a:pt x="8333" y="5847"/>
                  <a:pt x="8336" y="5848"/>
                  <a:pt x="8337" y="5848"/>
                </a:cubicBezTo>
                <a:cubicBezTo>
                  <a:pt x="8339" y="5848"/>
                  <a:pt x="8341" y="5850"/>
                  <a:pt x="8344" y="5853"/>
                </a:cubicBezTo>
                <a:cubicBezTo>
                  <a:pt x="8348" y="5856"/>
                  <a:pt x="8353" y="5860"/>
                  <a:pt x="8361" y="5865"/>
                </a:cubicBezTo>
                <a:lnTo>
                  <a:pt x="8352" y="5867"/>
                </a:lnTo>
                <a:cubicBezTo>
                  <a:pt x="8358" y="5878"/>
                  <a:pt x="8363" y="5886"/>
                  <a:pt x="8366" y="5891"/>
                </a:cubicBezTo>
                <a:cubicBezTo>
                  <a:pt x="8369" y="5896"/>
                  <a:pt x="8371" y="5901"/>
                  <a:pt x="8372" y="5906"/>
                </a:cubicBezTo>
                <a:cubicBezTo>
                  <a:pt x="8373" y="5910"/>
                  <a:pt x="8375" y="5919"/>
                  <a:pt x="8378" y="5932"/>
                </a:cubicBezTo>
                <a:lnTo>
                  <a:pt x="8364" y="5934"/>
                </a:lnTo>
                <a:lnTo>
                  <a:pt x="8373" y="5944"/>
                </a:lnTo>
                <a:lnTo>
                  <a:pt x="8368" y="5949"/>
                </a:lnTo>
                <a:lnTo>
                  <a:pt x="8373" y="5961"/>
                </a:lnTo>
                <a:lnTo>
                  <a:pt x="8383" y="5968"/>
                </a:lnTo>
                <a:lnTo>
                  <a:pt x="8378" y="5975"/>
                </a:lnTo>
                <a:cubicBezTo>
                  <a:pt x="8394" y="5991"/>
                  <a:pt x="8412" y="6003"/>
                  <a:pt x="8431" y="6011"/>
                </a:cubicBezTo>
                <a:lnTo>
                  <a:pt x="8460" y="6042"/>
                </a:lnTo>
                <a:lnTo>
                  <a:pt x="8491" y="6064"/>
                </a:lnTo>
                <a:cubicBezTo>
                  <a:pt x="8499" y="6078"/>
                  <a:pt x="8508" y="6091"/>
                  <a:pt x="8517" y="6102"/>
                </a:cubicBezTo>
                <a:lnTo>
                  <a:pt x="8517" y="6110"/>
                </a:lnTo>
                <a:cubicBezTo>
                  <a:pt x="8512" y="6111"/>
                  <a:pt x="8509" y="6113"/>
                  <a:pt x="8508" y="6114"/>
                </a:cubicBezTo>
                <a:cubicBezTo>
                  <a:pt x="8506" y="6116"/>
                  <a:pt x="8504" y="6117"/>
                  <a:pt x="8500" y="6117"/>
                </a:cubicBezTo>
                <a:cubicBezTo>
                  <a:pt x="8497" y="6117"/>
                  <a:pt x="8494" y="6117"/>
                  <a:pt x="8491" y="6117"/>
                </a:cubicBezTo>
                <a:lnTo>
                  <a:pt x="8503" y="6126"/>
                </a:lnTo>
                <a:lnTo>
                  <a:pt x="8496" y="6138"/>
                </a:lnTo>
                <a:lnTo>
                  <a:pt x="8527" y="6131"/>
                </a:lnTo>
                <a:lnTo>
                  <a:pt x="8556" y="6102"/>
                </a:lnTo>
                <a:cubicBezTo>
                  <a:pt x="8559" y="6104"/>
                  <a:pt x="8561" y="6105"/>
                  <a:pt x="8563" y="6105"/>
                </a:cubicBezTo>
                <a:cubicBezTo>
                  <a:pt x="8564" y="6105"/>
                  <a:pt x="8566" y="6105"/>
                  <a:pt x="8568" y="6106"/>
                </a:cubicBezTo>
                <a:cubicBezTo>
                  <a:pt x="8569" y="6107"/>
                  <a:pt x="8571" y="6107"/>
                  <a:pt x="8574" y="6107"/>
                </a:cubicBezTo>
                <a:cubicBezTo>
                  <a:pt x="8576" y="6107"/>
                  <a:pt x="8582" y="6112"/>
                  <a:pt x="8590" y="6122"/>
                </a:cubicBezTo>
                <a:cubicBezTo>
                  <a:pt x="8599" y="6131"/>
                  <a:pt x="8611" y="6140"/>
                  <a:pt x="8625" y="6147"/>
                </a:cubicBezTo>
                <a:cubicBezTo>
                  <a:pt x="8640" y="6154"/>
                  <a:pt x="8653" y="6158"/>
                  <a:pt x="8665" y="6159"/>
                </a:cubicBezTo>
                <a:cubicBezTo>
                  <a:pt x="8677" y="6160"/>
                  <a:pt x="8684" y="6160"/>
                  <a:pt x="8688" y="6160"/>
                </a:cubicBezTo>
                <a:cubicBezTo>
                  <a:pt x="8691" y="6160"/>
                  <a:pt x="8695" y="6159"/>
                  <a:pt x="8700" y="6158"/>
                </a:cubicBezTo>
                <a:lnTo>
                  <a:pt x="8712" y="6148"/>
                </a:lnTo>
                <a:lnTo>
                  <a:pt x="8709" y="6141"/>
                </a:lnTo>
                <a:lnTo>
                  <a:pt x="8714" y="6138"/>
                </a:lnTo>
                <a:lnTo>
                  <a:pt x="8724" y="6134"/>
                </a:lnTo>
                <a:lnTo>
                  <a:pt x="8719" y="6129"/>
                </a:lnTo>
                <a:lnTo>
                  <a:pt x="8728" y="6119"/>
                </a:lnTo>
                <a:lnTo>
                  <a:pt x="8762" y="6107"/>
                </a:lnTo>
                <a:lnTo>
                  <a:pt x="8798" y="6064"/>
                </a:lnTo>
                <a:cubicBezTo>
                  <a:pt x="8801" y="6062"/>
                  <a:pt x="8804" y="6061"/>
                  <a:pt x="8806" y="6060"/>
                </a:cubicBezTo>
                <a:cubicBezTo>
                  <a:pt x="8809" y="6060"/>
                  <a:pt x="8812" y="6057"/>
                  <a:pt x="8816" y="6053"/>
                </a:cubicBezTo>
                <a:cubicBezTo>
                  <a:pt x="8820" y="6049"/>
                  <a:pt x="8826" y="6043"/>
                  <a:pt x="8834" y="6035"/>
                </a:cubicBezTo>
                <a:cubicBezTo>
                  <a:pt x="8844" y="6016"/>
                  <a:pt x="8850" y="6004"/>
                  <a:pt x="8853" y="5999"/>
                </a:cubicBezTo>
                <a:cubicBezTo>
                  <a:pt x="8856" y="5994"/>
                  <a:pt x="8859" y="5988"/>
                  <a:pt x="8862" y="5980"/>
                </a:cubicBezTo>
                <a:cubicBezTo>
                  <a:pt x="8864" y="5972"/>
                  <a:pt x="8870" y="5957"/>
                  <a:pt x="8878" y="5936"/>
                </a:cubicBezTo>
                <a:cubicBezTo>
                  <a:pt x="8887" y="5914"/>
                  <a:pt x="8898" y="5881"/>
                  <a:pt x="8912" y="5837"/>
                </a:cubicBezTo>
                <a:cubicBezTo>
                  <a:pt x="8926" y="5793"/>
                  <a:pt x="8938" y="5742"/>
                  <a:pt x="8948" y="5685"/>
                </a:cubicBezTo>
                <a:cubicBezTo>
                  <a:pt x="8958" y="5627"/>
                  <a:pt x="8971" y="5543"/>
                  <a:pt x="8985" y="5432"/>
                </a:cubicBezTo>
                <a:cubicBezTo>
                  <a:pt x="9000" y="5320"/>
                  <a:pt x="9012" y="5239"/>
                  <a:pt x="9024" y="5188"/>
                </a:cubicBezTo>
                <a:cubicBezTo>
                  <a:pt x="9035" y="5137"/>
                  <a:pt x="9044" y="5097"/>
                  <a:pt x="9050" y="5069"/>
                </a:cubicBezTo>
                <a:cubicBezTo>
                  <a:pt x="9056" y="5041"/>
                  <a:pt x="9065" y="5018"/>
                  <a:pt x="9076" y="5000"/>
                </a:cubicBezTo>
                <a:cubicBezTo>
                  <a:pt x="9088" y="4981"/>
                  <a:pt x="9098" y="4967"/>
                  <a:pt x="9108" y="4958"/>
                </a:cubicBezTo>
                <a:cubicBezTo>
                  <a:pt x="9117" y="4948"/>
                  <a:pt x="9122" y="4942"/>
                  <a:pt x="9123" y="4940"/>
                </a:cubicBezTo>
                <a:cubicBezTo>
                  <a:pt x="9124" y="4937"/>
                  <a:pt x="9125" y="4933"/>
                  <a:pt x="9127" y="4926"/>
                </a:cubicBezTo>
                <a:lnTo>
                  <a:pt x="9153" y="4907"/>
                </a:lnTo>
                <a:cubicBezTo>
                  <a:pt x="9148" y="4893"/>
                  <a:pt x="9145" y="4882"/>
                  <a:pt x="9144" y="4875"/>
                </a:cubicBezTo>
                <a:cubicBezTo>
                  <a:pt x="9142" y="4868"/>
                  <a:pt x="9139" y="4858"/>
                  <a:pt x="9134" y="4846"/>
                </a:cubicBezTo>
                <a:cubicBezTo>
                  <a:pt x="9129" y="4834"/>
                  <a:pt x="9126" y="4826"/>
                  <a:pt x="9123" y="4823"/>
                </a:cubicBezTo>
                <a:cubicBezTo>
                  <a:pt x="9121" y="4820"/>
                  <a:pt x="9119" y="4817"/>
                  <a:pt x="9117" y="4814"/>
                </a:cubicBezTo>
                <a:cubicBezTo>
                  <a:pt x="9104" y="4802"/>
                  <a:pt x="9095" y="4794"/>
                  <a:pt x="9090" y="4790"/>
                </a:cubicBezTo>
                <a:cubicBezTo>
                  <a:pt x="9084" y="4785"/>
                  <a:pt x="9075" y="4779"/>
                  <a:pt x="9063" y="4772"/>
                </a:cubicBezTo>
                <a:cubicBezTo>
                  <a:pt x="9051" y="4764"/>
                  <a:pt x="9039" y="4759"/>
                  <a:pt x="9027" y="4756"/>
                </a:cubicBezTo>
                <a:cubicBezTo>
                  <a:pt x="9015" y="4753"/>
                  <a:pt x="9006" y="4748"/>
                  <a:pt x="8998" y="4743"/>
                </a:cubicBezTo>
                <a:cubicBezTo>
                  <a:pt x="8991" y="4737"/>
                  <a:pt x="8982" y="4734"/>
                  <a:pt x="8971" y="4734"/>
                </a:cubicBezTo>
                <a:cubicBezTo>
                  <a:pt x="8960" y="4734"/>
                  <a:pt x="8950" y="4731"/>
                  <a:pt x="8943" y="4725"/>
                </a:cubicBezTo>
                <a:cubicBezTo>
                  <a:pt x="8936" y="4718"/>
                  <a:pt x="8927" y="4714"/>
                  <a:pt x="8916" y="4712"/>
                </a:cubicBezTo>
                <a:cubicBezTo>
                  <a:pt x="8904" y="4709"/>
                  <a:pt x="8896" y="4705"/>
                  <a:pt x="8892" y="4700"/>
                </a:cubicBezTo>
                <a:cubicBezTo>
                  <a:pt x="8887" y="4694"/>
                  <a:pt x="8882" y="4692"/>
                  <a:pt x="8876" y="4692"/>
                </a:cubicBezTo>
                <a:cubicBezTo>
                  <a:pt x="8870" y="4693"/>
                  <a:pt x="8866" y="4692"/>
                  <a:pt x="8863" y="4689"/>
                </a:cubicBezTo>
                <a:cubicBezTo>
                  <a:pt x="8860" y="4686"/>
                  <a:pt x="8855" y="4682"/>
                  <a:pt x="8848" y="4677"/>
                </a:cubicBezTo>
                <a:cubicBezTo>
                  <a:pt x="8844" y="4678"/>
                  <a:pt x="8838" y="4680"/>
                  <a:pt x="8833" y="4680"/>
                </a:cubicBezTo>
                <a:cubicBezTo>
                  <a:pt x="8827" y="4681"/>
                  <a:pt x="8815" y="4691"/>
                  <a:pt x="8796" y="4710"/>
                </a:cubicBezTo>
                <a:cubicBezTo>
                  <a:pt x="8776" y="4730"/>
                  <a:pt x="8753" y="4744"/>
                  <a:pt x="8725" y="4752"/>
                </a:cubicBezTo>
                <a:cubicBezTo>
                  <a:pt x="8697" y="4761"/>
                  <a:pt x="8663" y="4774"/>
                  <a:pt x="8623" y="4792"/>
                </a:cubicBezTo>
                <a:cubicBezTo>
                  <a:pt x="8583" y="4810"/>
                  <a:pt x="8474" y="4874"/>
                  <a:pt x="8296" y="4986"/>
                </a:cubicBezTo>
                <a:lnTo>
                  <a:pt x="8292" y="4984"/>
                </a:lnTo>
                <a:cubicBezTo>
                  <a:pt x="8290" y="4914"/>
                  <a:pt x="8286" y="4875"/>
                  <a:pt x="8281" y="4869"/>
                </a:cubicBezTo>
                <a:cubicBezTo>
                  <a:pt x="8275" y="4862"/>
                  <a:pt x="8269" y="4854"/>
                  <a:pt x="8263" y="4842"/>
                </a:cubicBezTo>
                <a:lnTo>
                  <a:pt x="8208" y="4797"/>
                </a:lnTo>
                <a:cubicBezTo>
                  <a:pt x="8211" y="4808"/>
                  <a:pt x="8214" y="4816"/>
                  <a:pt x="8216" y="4821"/>
                </a:cubicBezTo>
                <a:cubicBezTo>
                  <a:pt x="8218" y="4826"/>
                  <a:pt x="8219" y="4829"/>
                  <a:pt x="8218" y="4830"/>
                </a:cubicBezTo>
                <a:cubicBezTo>
                  <a:pt x="8218" y="4832"/>
                  <a:pt x="8216" y="4834"/>
                  <a:pt x="8215" y="4838"/>
                </a:cubicBezTo>
                <a:lnTo>
                  <a:pt x="8200" y="4833"/>
                </a:lnTo>
                <a:lnTo>
                  <a:pt x="8200" y="4850"/>
                </a:lnTo>
                <a:lnTo>
                  <a:pt x="8193" y="4840"/>
                </a:lnTo>
                <a:cubicBezTo>
                  <a:pt x="8193" y="4854"/>
                  <a:pt x="8194" y="4864"/>
                  <a:pt x="8196" y="4870"/>
                </a:cubicBezTo>
                <a:cubicBezTo>
                  <a:pt x="8197" y="4876"/>
                  <a:pt x="8198" y="4879"/>
                  <a:pt x="8197" y="4881"/>
                </a:cubicBezTo>
                <a:cubicBezTo>
                  <a:pt x="8196" y="4882"/>
                  <a:pt x="8195" y="4886"/>
                  <a:pt x="8193" y="4890"/>
                </a:cubicBezTo>
                <a:lnTo>
                  <a:pt x="8186" y="4890"/>
                </a:lnTo>
                <a:cubicBezTo>
                  <a:pt x="8189" y="4900"/>
                  <a:pt x="8192" y="4909"/>
                  <a:pt x="8193" y="4917"/>
                </a:cubicBezTo>
                <a:cubicBezTo>
                  <a:pt x="8195" y="4925"/>
                  <a:pt x="8195" y="4970"/>
                  <a:pt x="8193" y="5054"/>
                </a:cubicBezTo>
                <a:cubicBezTo>
                  <a:pt x="8116" y="5103"/>
                  <a:pt x="8061" y="5135"/>
                  <a:pt x="8028" y="5150"/>
                </a:cubicBezTo>
                <a:cubicBezTo>
                  <a:pt x="7994" y="5164"/>
                  <a:pt x="7974" y="5171"/>
                  <a:pt x="7969" y="5170"/>
                </a:cubicBezTo>
                <a:cubicBezTo>
                  <a:pt x="7963" y="5169"/>
                  <a:pt x="7958" y="5168"/>
                  <a:pt x="7953" y="5166"/>
                </a:cubicBezTo>
                <a:lnTo>
                  <a:pt x="7946" y="5154"/>
                </a:lnTo>
                <a:lnTo>
                  <a:pt x="7939" y="5166"/>
                </a:lnTo>
                <a:cubicBezTo>
                  <a:pt x="7934" y="5165"/>
                  <a:pt x="7930" y="5164"/>
                  <a:pt x="7928" y="5163"/>
                </a:cubicBezTo>
                <a:cubicBezTo>
                  <a:pt x="7926" y="5162"/>
                  <a:pt x="7923" y="5162"/>
                  <a:pt x="7920" y="5163"/>
                </a:cubicBezTo>
                <a:cubicBezTo>
                  <a:pt x="7916" y="5164"/>
                  <a:pt x="7912" y="5165"/>
                  <a:pt x="7908" y="5166"/>
                </a:cubicBezTo>
                <a:lnTo>
                  <a:pt x="7900" y="5176"/>
                </a:lnTo>
                <a:cubicBezTo>
                  <a:pt x="7902" y="5184"/>
                  <a:pt x="7903" y="5191"/>
                  <a:pt x="7903" y="5198"/>
                </a:cubicBezTo>
                <a:lnTo>
                  <a:pt x="7912" y="5205"/>
                </a:lnTo>
                <a:lnTo>
                  <a:pt x="7915" y="5219"/>
                </a:lnTo>
                <a:lnTo>
                  <a:pt x="7908" y="5226"/>
                </a:lnTo>
                <a:lnTo>
                  <a:pt x="7912" y="5229"/>
                </a:lnTo>
                <a:cubicBezTo>
                  <a:pt x="7908" y="5240"/>
                  <a:pt x="7904" y="5248"/>
                  <a:pt x="7902" y="5254"/>
                </a:cubicBezTo>
                <a:cubicBezTo>
                  <a:pt x="7899" y="5260"/>
                  <a:pt x="7899" y="5266"/>
                  <a:pt x="7902" y="5274"/>
                </a:cubicBezTo>
                <a:cubicBezTo>
                  <a:pt x="7904" y="5282"/>
                  <a:pt x="7905" y="5292"/>
                  <a:pt x="7905" y="5303"/>
                </a:cubicBezTo>
                <a:cubicBezTo>
                  <a:pt x="7905" y="5314"/>
                  <a:pt x="7891" y="5353"/>
                  <a:pt x="7862" y="5418"/>
                </a:cubicBezTo>
                <a:cubicBezTo>
                  <a:pt x="7859" y="5414"/>
                  <a:pt x="7856" y="5410"/>
                  <a:pt x="7854" y="5409"/>
                </a:cubicBezTo>
                <a:cubicBezTo>
                  <a:pt x="7851" y="5407"/>
                  <a:pt x="7850" y="5403"/>
                  <a:pt x="7849" y="5397"/>
                </a:cubicBezTo>
                <a:cubicBezTo>
                  <a:pt x="7848" y="5390"/>
                  <a:pt x="7846" y="5382"/>
                  <a:pt x="7842" y="5370"/>
                </a:cubicBezTo>
                <a:cubicBezTo>
                  <a:pt x="7838" y="5359"/>
                  <a:pt x="7816" y="5324"/>
                  <a:pt x="7776" y="5265"/>
                </a:cubicBezTo>
                <a:cubicBezTo>
                  <a:pt x="7779" y="5258"/>
                  <a:pt x="7782" y="5252"/>
                  <a:pt x="7785" y="5247"/>
                </a:cubicBezTo>
                <a:cubicBezTo>
                  <a:pt x="7788" y="5241"/>
                  <a:pt x="7798" y="5229"/>
                  <a:pt x="7814" y="5211"/>
                </a:cubicBezTo>
                <a:cubicBezTo>
                  <a:pt x="7830" y="5192"/>
                  <a:pt x="7840" y="5178"/>
                  <a:pt x="7844" y="5168"/>
                </a:cubicBezTo>
                <a:cubicBezTo>
                  <a:pt x="7848" y="5157"/>
                  <a:pt x="7856" y="5147"/>
                  <a:pt x="7868" y="5138"/>
                </a:cubicBezTo>
                <a:cubicBezTo>
                  <a:pt x="7880" y="5128"/>
                  <a:pt x="7916" y="5077"/>
                  <a:pt x="7975" y="4984"/>
                </a:cubicBezTo>
                <a:lnTo>
                  <a:pt x="7984" y="4974"/>
                </a:lnTo>
                <a:lnTo>
                  <a:pt x="7994" y="4962"/>
                </a:lnTo>
                <a:lnTo>
                  <a:pt x="8018" y="4943"/>
                </a:lnTo>
                <a:lnTo>
                  <a:pt x="8040" y="4917"/>
                </a:lnTo>
                <a:lnTo>
                  <a:pt x="8044" y="4917"/>
                </a:lnTo>
                <a:lnTo>
                  <a:pt x="8080" y="4864"/>
                </a:lnTo>
                <a:cubicBezTo>
                  <a:pt x="8093" y="4854"/>
                  <a:pt x="8102" y="4847"/>
                  <a:pt x="8107" y="4841"/>
                </a:cubicBezTo>
                <a:cubicBezTo>
                  <a:pt x="8112" y="4836"/>
                  <a:pt x="8117" y="4832"/>
                  <a:pt x="8124" y="4829"/>
                </a:cubicBezTo>
                <a:cubicBezTo>
                  <a:pt x="8130" y="4827"/>
                  <a:pt x="8134" y="4826"/>
                  <a:pt x="8136" y="4827"/>
                </a:cubicBezTo>
                <a:cubicBezTo>
                  <a:pt x="8137" y="4828"/>
                  <a:pt x="8139" y="4828"/>
                  <a:pt x="8140" y="4828"/>
                </a:cubicBezTo>
                <a:lnTo>
                  <a:pt x="8160" y="4806"/>
                </a:lnTo>
                <a:lnTo>
                  <a:pt x="8174" y="4790"/>
                </a:lnTo>
                <a:lnTo>
                  <a:pt x="8208" y="4746"/>
                </a:lnTo>
                <a:lnTo>
                  <a:pt x="8234" y="4722"/>
                </a:lnTo>
                <a:cubicBezTo>
                  <a:pt x="8250" y="4705"/>
                  <a:pt x="8264" y="4686"/>
                  <a:pt x="8275" y="4667"/>
                </a:cubicBezTo>
                <a:cubicBezTo>
                  <a:pt x="8281" y="4662"/>
                  <a:pt x="8286" y="4659"/>
                  <a:pt x="8290" y="4656"/>
                </a:cubicBezTo>
                <a:cubicBezTo>
                  <a:pt x="8294" y="4654"/>
                  <a:pt x="8336" y="4638"/>
                  <a:pt x="8414" y="4610"/>
                </a:cubicBezTo>
                <a:cubicBezTo>
                  <a:pt x="8411" y="4611"/>
                  <a:pt x="8409" y="4612"/>
                  <a:pt x="8409" y="4613"/>
                </a:cubicBezTo>
                <a:cubicBezTo>
                  <a:pt x="8409" y="4614"/>
                  <a:pt x="8408" y="4616"/>
                  <a:pt x="8404" y="4620"/>
                </a:cubicBezTo>
                <a:cubicBezTo>
                  <a:pt x="8401" y="4624"/>
                  <a:pt x="8399" y="4628"/>
                  <a:pt x="8397" y="4630"/>
                </a:cubicBezTo>
                <a:cubicBezTo>
                  <a:pt x="8396" y="4632"/>
                  <a:pt x="8394" y="4636"/>
                  <a:pt x="8392" y="4641"/>
                </a:cubicBezTo>
                <a:cubicBezTo>
                  <a:pt x="8404" y="4633"/>
                  <a:pt x="8418" y="4624"/>
                  <a:pt x="8436" y="4616"/>
                </a:cubicBezTo>
                <a:cubicBezTo>
                  <a:pt x="8453" y="4607"/>
                  <a:pt x="8470" y="4600"/>
                  <a:pt x="8485" y="4595"/>
                </a:cubicBezTo>
                <a:cubicBezTo>
                  <a:pt x="8500" y="4590"/>
                  <a:pt x="8508" y="4587"/>
                  <a:pt x="8510" y="4586"/>
                </a:cubicBezTo>
                <a:cubicBezTo>
                  <a:pt x="8510" y="4590"/>
                  <a:pt x="8510" y="4594"/>
                  <a:pt x="8510" y="4598"/>
                </a:cubicBezTo>
                <a:cubicBezTo>
                  <a:pt x="8510" y="4601"/>
                  <a:pt x="8508" y="4604"/>
                  <a:pt x="8503" y="4608"/>
                </a:cubicBezTo>
                <a:cubicBezTo>
                  <a:pt x="8498" y="4612"/>
                  <a:pt x="8495" y="4616"/>
                  <a:pt x="8494" y="4619"/>
                </a:cubicBezTo>
                <a:cubicBezTo>
                  <a:pt x="8494" y="4622"/>
                  <a:pt x="8493" y="4625"/>
                  <a:pt x="8493" y="4626"/>
                </a:cubicBezTo>
                <a:cubicBezTo>
                  <a:pt x="8516" y="4612"/>
                  <a:pt x="8531" y="4602"/>
                  <a:pt x="8540" y="4595"/>
                </a:cubicBezTo>
                <a:cubicBezTo>
                  <a:pt x="8549" y="4589"/>
                  <a:pt x="8557" y="4585"/>
                  <a:pt x="8564" y="4583"/>
                </a:cubicBezTo>
                <a:cubicBezTo>
                  <a:pt x="8571" y="4582"/>
                  <a:pt x="8578" y="4578"/>
                  <a:pt x="8586" y="4572"/>
                </a:cubicBezTo>
                <a:cubicBezTo>
                  <a:pt x="8593" y="4567"/>
                  <a:pt x="8598" y="4565"/>
                  <a:pt x="8602" y="4566"/>
                </a:cubicBezTo>
                <a:cubicBezTo>
                  <a:pt x="8606" y="4568"/>
                  <a:pt x="8611" y="4567"/>
                  <a:pt x="8616" y="4563"/>
                </a:cubicBezTo>
                <a:cubicBezTo>
                  <a:pt x="8620" y="4559"/>
                  <a:pt x="8628" y="4556"/>
                  <a:pt x="8640" y="4556"/>
                </a:cubicBezTo>
                <a:cubicBezTo>
                  <a:pt x="8651" y="4555"/>
                  <a:pt x="8671" y="4550"/>
                  <a:pt x="8700" y="4540"/>
                </a:cubicBezTo>
                <a:lnTo>
                  <a:pt x="8719" y="4554"/>
                </a:lnTo>
                <a:cubicBezTo>
                  <a:pt x="8719" y="4559"/>
                  <a:pt x="8719" y="4562"/>
                  <a:pt x="8720" y="4564"/>
                </a:cubicBezTo>
                <a:cubicBezTo>
                  <a:pt x="8721" y="4566"/>
                  <a:pt x="8721" y="4567"/>
                  <a:pt x="8720" y="4569"/>
                </a:cubicBezTo>
                <a:cubicBezTo>
                  <a:pt x="8719" y="4570"/>
                  <a:pt x="8718" y="4574"/>
                  <a:pt x="8716" y="4581"/>
                </a:cubicBezTo>
                <a:lnTo>
                  <a:pt x="8697" y="4595"/>
                </a:lnTo>
                <a:cubicBezTo>
                  <a:pt x="8704" y="4594"/>
                  <a:pt x="8708" y="4592"/>
                  <a:pt x="8712" y="4592"/>
                </a:cubicBezTo>
                <a:cubicBezTo>
                  <a:pt x="8715" y="4591"/>
                  <a:pt x="8719" y="4588"/>
                  <a:pt x="8724" y="4584"/>
                </a:cubicBezTo>
                <a:cubicBezTo>
                  <a:pt x="8728" y="4580"/>
                  <a:pt x="8734" y="4578"/>
                  <a:pt x="8740" y="4576"/>
                </a:cubicBezTo>
                <a:cubicBezTo>
                  <a:pt x="8747" y="4574"/>
                  <a:pt x="8752" y="4572"/>
                  <a:pt x="8757" y="4570"/>
                </a:cubicBezTo>
                <a:cubicBezTo>
                  <a:pt x="8762" y="4568"/>
                  <a:pt x="8768" y="4567"/>
                  <a:pt x="8775" y="4568"/>
                </a:cubicBezTo>
                <a:cubicBezTo>
                  <a:pt x="8782" y="4568"/>
                  <a:pt x="8790" y="4571"/>
                  <a:pt x="8798" y="4576"/>
                </a:cubicBezTo>
                <a:cubicBezTo>
                  <a:pt x="8806" y="4581"/>
                  <a:pt x="8813" y="4585"/>
                  <a:pt x="8820" y="4589"/>
                </a:cubicBezTo>
                <a:cubicBezTo>
                  <a:pt x="8826" y="4593"/>
                  <a:pt x="8834" y="4601"/>
                  <a:pt x="8844" y="4612"/>
                </a:cubicBezTo>
                <a:lnTo>
                  <a:pt x="8841" y="4622"/>
                </a:lnTo>
                <a:lnTo>
                  <a:pt x="8851" y="4629"/>
                </a:lnTo>
                <a:lnTo>
                  <a:pt x="8868" y="4629"/>
                </a:lnTo>
                <a:lnTo>
                  <a:pt x="8880" y="4653"/>
                </a:lnTo>
                <a:cubicBezTo>
                  <a:pt x="8884" y="4653"/>
                  <a:pt x="8888" y="4652"/>
                  <a:pt x="8889" y="4652"/>
                </a:cubicBezTo>
                <a:cubicBezTo>
                  <a:pt x="8891" y="4651"/>
                  <a:pt x="8896" y="4646"/>
                  <a:pt x="8904" y="4637"/>
                </a:cubicBezTo>
                <a:cubicBezTo>
                  <a:pt x="8912" y="4628"/>
                  <a:pt x="8918" y="4623"/>
                  <a:pt x="8924" y="4620"/>
                </a:cubicBezTo>
                <a:cubicBezTo>
                  <a:pt x="8930" y="4618"/>
                  <a:pt x="8936" y="4615"/>
                  <a:pt x="8944" y="4612"/>
                </a:cubicBezTo>
                <a:cubicBezTo>
                  <a:pt x="8952" y="4599"/>
                  <a:pt x="8958" y="4590"/>
                  <a:pt x="8961" y="4586"/>
                </a:cubicBezTo>
                <a:cubicBezTo>
                  <a:pt x="8964" y="4581"/>
                  <a:pt x="8966" y="4577"/>
                  <a:pt x="8967" y="4574"/>
                </a:cubicBezTo>
                <a:cubicBezTo>
                  <a:pt x="8968" y="4570"/>
                  <a:pt x="8968" y="4566"/>
                  <a:pt x="8968" y="4562"/>
                </a:cubicBezTo>
                <a:lnTo>
                  <a:pt x="8988" y="4547"/>
                </a:lnTo>
                <a:cubicBezTo>
                  <a:pt x="8983" y="4530"/>
                  <a:pt x="8980" y="4518"/>
                  <a:pt x="8978" y="4512"/>
                </a:cubicBezTo>
                <a:cubicBezTo>
                  <a:pt x="8976" y="4507"/>
                  <a:pt x="8976" y="4500"/>
                  <a:pt x="8978" y="4493"/>
                </a:cubicBezTo>
                <a:cubicBezTo>
                  <a:pt x="8980" y="4486"/>
                  <a:pt x="8977" y="4478"/>
                  <a:pt x="8971" y="4470"/>
                </a:cubicBezTo>
                <a:cubicBezTo>
                  <a:pt x="8964" y="4462"/>
                  <a:pt x="8960" y="4456"/>
                  <a:pt x="8959" y="4451"/>
                </a:cubicBezTo>
                <a:cubicBezTo>
                  <a:pt x="8957" y="4446"/>
                  <a:pt x="8955" y="4438"/>
                  <a:pt x="8952" y="4425"/>
                </a:cubicBezTo>
                <a:cubicBezTo>
                  <a:pt x="8945" y="4423"/>
                  <a:pt x="8940" y="4420"/>
                  <a:pt x="8937" y="4416"/>
                </a:cubicBezTo>
                <a:cubicBezTo>
                  <a:pt x="8934" y="4412"/>
                  <a:pt x="8922" y="4409"/>
                  <a:pt x="8902" y="4406"/>
                </a:cubicBezTo>
                <a:cubicBezTo>
                  <a:pt x="8882" y="4402"/>
                  <a:pt x="8868" y="4397"/>
                  <a:pt x="8860" y="4390"/>
                </a:cubicBezTo>
                <a:cubicBezTo>
                  <a:pt x="8852" y="4383"/>
                  <a:pt x="8841" y="4373"/>
                  <a:pt x="8827" y="4360"/>
                </a:cubicBezTo>
                <a:lnTo>
                  <a:pt x="8820" y="4353"/>
                </a:lnTo>
                <a:lnTo>
                  <a:pt x="8808" y="4348"/>
                </a:lnTo>
                <a:lnTo>
                  <a:pt x="8779" y="4319"/>
                </a:lnTo>
                <a:cubicBezTo>
                  <a:pt x="8764" y="4324"/>
                  <a:pt x="8752" y="4330"/>
                  <a:pt x="8740" y="4338"/>
                </a:cubicBezTo>
                <a:lnTo>
                  <a:pt x="8716" y="4362"/>
                </a:lnTo>
                <a:lnTo>
                  <a:pt x="8697" y="4377"/>
                </a:lnTo>
                <a:lnTo>
                  <a:pt x="8688" y="4372"/>
                </a:lnTo>
                <a:cubicBezTo>
                  <a:pt x="8680" y="4378"/>
                  <a:pt x="8674" y="4386"/>
                  <a:pt x="8671" y="4394"/>
                </a:cubicBezTo>
                <a:cubicBezTo>
                  <a:pt x="8615" y="4443"/>
                  <a:pt x="8578" y="4470"/>
                  <a:pt x="8562" y="4474"/>
                </a:cubicBezTo>
                <a:cubicBezTo>
                  <a:pt x="8545" y="4478"/>
                  <a:pt x="8533" y="4480"/>
                  <a:pt x="8527" y="4480"/>
                </a:cubicBezTo>
                <a:cubicBezTo>
                  <a:pt x="8520" y="4480"/>
                  <a:pt x="8516" y="4481"/>
                  <a:pt x="8512" y="4484"/>
                </a:cubicBezTo>
                <a:cubicBezTo>
                  <a:pt x="8509" y="4486"/>
                  <a:pt x="8504" y="4490"/>
                  <a:pt x="8498" y="4494"/>
                </a:cubicBezTo>
                <a:cubicBezTo>
                  <a:pt x="8492" y="4499"/>
                  <a:pt x="8439" y="4519"/>
                  <a:pt x="8340" y="4554"/>
                </a:cubicBezTo>
                <a:cubicBezTo>
                  <a:pt x="8341" y="4546"/>
                  <a:pt x="8343" y="4541"/>
                  <a:pt x="8346" y="4538"/>
                </a:cubicBezTo>
                <a:cubicBezTo>
                  <a:pt x="8348" y="4534"/>
                  <a:pt x="8358" y="4513"/>
                  <a:pt x="8376" y="4474"/>
                </a:cubicBezTo>
                <a:cubicBezTo>
                  <a:pt x="8393" y="4435"/>
                  <a:pt x="8402" y="4416"/>
                  <a:pt x="8402" y="4416"/>
                </a:cubicBezTo>
                <a:cubicBezTo>
                  <a:pt x="8402" y="4417"/>
                  <a:pt x="8405" y="4406"/>
                  <a:pt x="8412" y="4384"/>
                </a:cubicBezTo>
                <a:cubicBezTo>
                  <a:pt x="8418" y="4362"/>
                  <a:pt x="8422" y="4344"/>
                  <a:pt x="8422" y="4330"/>
                </a:cubicBezTo>
                <a:cubicBezTo>
                  <a:pt x="8423" y="4316"/>
                  <a:pt x="8423" y="4306"/>
                  <a:pt x="8421" y="4299"/>
                </a:cubicBezTo>
                <a:cubicBezTo>
                  <a:pt x="8420" y="4292"/>
                  <a:pt x="8417" y="4287"/>
                  <a:pt x="8414" y="4284"/>
                </a:cubicBezTo>
                <a:cubicBezTo>
                  <a:pt x="8411" y="4282"/>
                  <a:pt x="8408" y="4278"/>
                  <a:pt x="8404" y="4271"/>
                </a:cubicBezTo>
                <a:cubicBezTo>
                  <a:pt x="8392" y="4263"/>
                  <a:pt x="8381" y="4256"/>
                  <a:pt x="8373" y="4251"/>
                </a:cubicBezTo>
                <a:cubicBezTo>
                  <a:pt x="8365" y="4245"/>
                  <a:pt x="8353" y="4242"/>
                  <a:pt x="8336" y="4241"/>
                </a:cubicBezTo>
                <a:cubicBezTo>
                  <a:pt x="8319" y="4240"/>
                  <a:pt x="8307" y="4240"/>
                  <a:pt x="8300" y="4240"/>
                </a:cubicBezTo>
                <a:cubicBezTo>
                  <a:pt x="8293" y="4240"/>
                  <a:pt x="8286" y="4239"/>
                  <a:pt x="8281" y="4238"/>
                </a:cubicBezTo>
                <a:cubicBezTo>
                  <a:pt x="8275" y="4236"/>
                  <a:pt x="8270" y="4235"/>
                  <a:pt x="8266" y="4235"/>
                </a:cubicBezTo>
                <a:cubicBezTo>
                  <a:pt x="8262" y="4235"/>
                  <a:pt x="8255" y="4235"/>
                  <a:pt x="8244" y="4235"/>
                </a:cubicBezTo>
                <a:close/>
                <a:moveTo>
                  <a:pt x="3781" y="0"/>
                </a:moveTo>
                <a:lnTo>
                  <a:pt x="13306" y="0"/>
                </a:lnTo>
                <a:lnTo>
                  <a:pt x="13306" y="10819"/>
                </a:lnTo>
                <a:lnTo>
                  <a:pt x="3781" y="10819"/>
                </a:lnTo>
                <a:cubicBezTo>
                  <a:pt x="3776" y="10058"/>
                  <a:pt x="3451" y="9446"/>
                  <a:pt x="3765" y="8535"/>
                </a:cubicBezTo>
                <a:lnTo>
                  <a:pt x="5195" y="3586"/>
                </a:lnTo>
                <a:cubicBezTo>
                  <a:pt x="5384" y="1999"/>
                  <a:pt x="4252" y="1195"/>
                  <a:pt x="3781" y="0"/>
                </a:cubicBezTo>
                <a:close/>
                <a:moveTo>
                  <a:pt x="3979" y="5822"/>
                </a:moveTo>
                <a:lnTo>
                  <a:pt x="3981" y="5822"/>
                </a:lnTo>
                <a:lnTo>
                  <a:pt x="3979" y="5824"/>
                </a:lnTo>
                <a:lnTo>
                  <a:pt x="3976" y="5829"/>
                </a:lnTo>
                <a:cubicBezTo>
                  <a:pt x="3952" y="5838"/>
                  <a:pt x="3928" y="5844"/>
                  <a:pt x="3904" y="5846"/>
                </a:cubicBezTo>
                <a:cubicBezTo>
                  <a:pt x="3928" y="5838"/>
                  <a:pt x="3953" y="5830"/>
                  <a:pt x="3979" y="5822"/>
                </a:cubicBezTo>
                <a:close/>
                <a:moveTo>
                  <a:pt x="2745" y="5694"/>
                </a:moveTo>
                <a:lnTo>
                  <a:pt x="2748" y="5694"/>
                </a:lnTo>
                <a:lnTo>
                  <a:pt x="2752" y="5699"/>
                </a:lnTo>
                <a:lnTo>
                  <a:pt x="2748" y="5706"/>
                </a:lnTo>
                <a:lnTo>
                  <a:pt x="2740" y="5709"/>
                </a:lnTo>
                <a:cubicBezTo>
                  <a:pt x="2739" y="5712"/>
                  <a:pt x="2737" y="5715"/>
                  <a:pt x="2736" y="5717"/>
                </a:cubicBezTo>
                <a:cubicBezTo>
                  <a:pt x="2734" y="5720"/>
                  <a:pt x="2728" y="5727"/>
                  <a:pt x="2718" y="5739"/>
                </a:cubicBezTo>
                <a:cubicBezTo>
                  <a:pt x="2707" y="5751"/>
                  <a:pt x="2700" y="5761"/>
                  <a:pt x="2697" y="5769"/>
                </a:cubicBezTo>
                <a:cubicBezTo>
                  <a:pt x="2694" y="5777"/>
                  <a:pt x="2693" y="5784"/>
                  <a:pt x="2694" y="5790"/>
                </a:cubicBezTo>
                <a:cubicBezTo>
                  <a:pt x="2694" y="5797"/>
                  <a:pt x="2696" y="5802"/>
                  <a:pt x="2700" y="5807"/>
                </a:cubicBezTo>
                <a:cubicBezTo>
                  <a:pt x="2703" y="5812"/>
                  <a:pt x="2709" y="5820"/>
                  <a:pt x="2719" y="5831"/>
                </a:cubicBezTo>
                <a:cubicBezTo>
                  <a:pt x="2730" y="5834"/>
                  <a:pt x="2738" y="5837"/>
                  <a:pt x="2743" y="5840"/>
                </a:cubicBezTo>
                <a:cubicBezTo>
                  <a:pt x="2748" y="5842"/>
                  <a:pt x="2754" y="5844"/>
                  <a:pt x="2762" y="5844"/>
                </a:cubicBezTo>
                <a:cubicBezTo>
                  <a:pt x="2770" y="5845"/>
                  <a:pt x="2777" y="5848"/>
                  <a:pt x="2782" y="5853"/>
                </a:cubicBezTo>
                <a:cubicBezTo>
                  <a:pt x="2788" y="5858"/>
                  <a:pt x="2793" y="5861"/>
                  <a:pt x="2798" y="5864"/>
                </a:cubicBezTo>
                <a:cubicBezTo>
                  <a:pt x="2803" y="5866"/>
                  <a:pt x="2812" y="5871"/>
                  <a:pt x="2824" y="5879"/>
                </a:cubicBezTo>
                <a:lnTo>
                  <a:pt x="2832" y="5894"/>
                </a:lnTo>
                <a:cubicBezTo>
                  <a:pt x="2830" y="5895"/>
                  <a:pt x="2829" y="5896"/>
                  <a:pt x="2828" y="5897"/>
                </a:cubicBezTo>
                <a:cubicBezTo>
                  <a:pt x="2827" y="5898"/>
                  <a:pt x="2826" y="5902"/>
                  <a:pt x="2826" y="5909"/>
                </a:cubicBezTo>
                <a:cubicBezTo>
                  <a:pt x="2825" y="5916"/>
                  <a:pt x="2822" y="5925"/>
                  <a:pt x="2817" y="5936"/>
                </a:cubicBezTo>
                <a:cubicBezTo>
                  <a:pt x="2812" y="5946"/>
                  <a:pt x="2809" y="5957"/>
                  <a:pt x="2806" y="5969"/>
                </a:cubicBezTo>
                <a:cubicBezTo>
                  <a:pt x="2804" y="5981"/>
                  <a:pt x="2803" y="5990"/>
                  <a:pt x="2804" y="5996"/>
                </a:cubicBezTo>
                <a:cubicBezTo>
                  <a:pt x="2805" y="6001"/>
                  <a:pt x="2805" y="6011"/>
                  <a:pt x="2805" y="6026"/>
                </a:cubicBezTo>
                <a:cubicBezTo>
                  <a:pt x="2799" y="6032"/>
                  <a:pt x="2794" y="6037"/>
                  <a:pt x="2790" y="6040"/>
                </a:cubicBezTo>
                <a:cubicBezTo>
                  <a:pt x="2786" y="6043"/>
                  <a:pt x="2780" y="6047"/>
                  <a:pt x="2774" y="6051"/>
                </a:cubicBezTo>
                <a:cubicBezTo>
                  <a:pt x="2768" y="6055"/>
                  <a:pt x="2758" y="6059"/>
                  <a:pt x="2745" y="6063"/>
                </a:cubicBezTo>
                <a:cubicBezTo>
                  <a:pt x="2732" y="6067"/>
                  <a:pt x="2722" y="6069"/>
                  <a:pt x="2715" y="6070"/>
                </a:cubicBezTo>
                <a:cubicBezTo>
                  <a:pt x="2708" y="6071"/>
                  <a:pt x="2702" y="6072"/>
                  <a:pt x="2698" y="6074"/>
                </a:cubicBezTo>
                <a:cubicBezTo>
                  <a:pt x="2694" y="6075"/>
                  <a:pt x="2688" y="6077"/>
                  <a:pt x="2678" y="6078"/>
                </a:cubicBezTo>
                <a:lnTo>
                  <a:pt x="2668" y="6095"/>
                </a:lnTo>
                <a:lnTo>
                  <a:pt x="2649" y="6069"/>
                </a:lnTo>
                <a:lnTo>
                  <a:pt x="2628" y="6050"/>
                </a:lnTo>
                <a:cubicBezTo>
                  <a:pt x="2624" y="6035"/>
                  <a:pt x="2622" y="6026"/>
                  <a:pt x="2620" y="6022"/>
                </a:cubicBezTo>
                <a:cubicBezTo>
                  <a:pt x="2619" y="6018"/>
                  <a:pt x="2613" y="6008"/>
                  <a:pt x="2604" y="5992"/>
                </a:cubicBezTo>
                <a:cubicBezTo>
                  <a:pt x="2594" y="5976"/>
                  <a:pt x="2582" y="5957"/>
                  <a:pt x="2568" y="5934"/>
                </a:cubicBezTo>
                <a:cubicBezTo>
                  <a:pt x="2563" y="5928"/>
                  <a:pt x="2559" y="5924"/>
                  <a:pt x="2556" y="5921"/>
                </a:cubicBezTo>
                <a:cubicBezTo>
                  <a:pt x="2552" y="5919"/>
                  <a:pt x="2548" y="5917"/>
                  <a:pt x="2544" y="5915"/>
                </a:cubicBezTo>
                <a:cubicBezTo>
                  <a:pt x="2539" y="5914"/>
                  <a:pt x="2532" y="5909"/>
                  <a:pt x="2522" y="5901"/>
                </a:cubicBezTo>
                <a:cubicBezTo>
                  <a:pt x="2517" y="5898"/>
                  <a:pt x="2514" y="5894"/>
                  <a:pt x="2512" y="5889"/>
                </a:cubicBezTo>
                <a:cubicBezTo>
                  <a:pt x="2501" y="5886"/>
                  <a:pt x="2490" y="5881"/>
                  <a:pt x="2479" y="5874"/>
                </a:cubicBezTo>
                <a:cubicBezTo>
                  <a:pt x="2480" y="5868"/>
                  <a:pt x="2481" y="5863"/>
                  <a:pt x="2481" y="5860"/>
                </a:cubicBezTo>
                <a:cubicBezTo>
                  <a:pt x="2481" y="5857"/>
                  <a:pt x="2484" y="5854"/>
                  <a:pt x="2490" y="5850"/>
                </a:cubicBezTo>
                <a:cubicBezTo>
                  <a:pt x="2495" y="5847"/>
                  <a:pt x="2499" y="5842"/>
                  <a:pt x="2500" y="5834"/>
                </a:cubicBezTo>
                <a:cubicBezTo>
                  <a:pt x="2502" y="5826"/>
                  <a:pt x="2508" y="5818"/>
                  <a:pt x="2520" y="5810"/>
                </a:cubicBezTo>
                <a:cubicBezTo>
                  <a:pt x="2531" y="5802"/>
                  <a:pt x="2538" y="5794"/>
                  <a:pt x="2541" y="5787"/>
                </a:cubicBezTo>
                <a:cubicBezTo>
                  <a:pt x="2544" y="5780"/>
                  <a:pt x="2550" y="5773"/>
                  <a:pt x="2557" y="5768"/>
                </a:cubicBezTo>
                <a:cubicBezTo>
                  <a:pt x="2564" y="5762"/>
                  <a:pt x="2569" y="5757"/>
                  <a:pt x="2571" y="5753"/>
                </a:cubicBezTo>
                <a:cubicBezTo>
                  <a:pt x="2574" y="5749"/>
                  <a:pt x="2576" y="5742"/>
                  <a:pt x="2580" y="5733"/>
                </a:cubicBezTo>
                <a:lnTo>
                  <a:pt x="2584" y="5730"/>
                </a:lnTo>
                <a:lnTo>
                  <a:pt x="2589" y="5726"/>
                </a:lnTo>
                <a:lnTo>
                  <a:pt x="2601" y="5723"/>
                </a:lnTo>
                <a:lnTo>
                  <a:pt x="2604" y="5728"/>
                </a:lnTo>
                <a:lnTo>
                  <a:pt x="2625" y="5742"/>
                </a:lnTo>
                <a:lnTo>
                  <a:pt x="2635" y="5754"/>
                </a:lnTo>
                <a:lnTo>
                  <a:pt x="2640" y="5757"/>
                </a:lnTo>
                <a:cubicBezTo>
                  <a:pt x="2676" y="5736"/>
                  <a:pt x="2712" y="5715"/>
                  <a:pt x="2745" y="5694"/>
                </a:cubicBezTo>
                <a:close/>
                <a:moveTo>
                  <a:pt x="4269" y="5680"/>
                </a:moveTo>
                <a:cubicBezTo>
                  <a:pt x="4272" y="5680"/>
                  <a:pt x="4276" y="5681"/>
                  <a:pt x="4279" y="5682"/>
                </a:cubicBezTo>
                <a:cubicBezTo>
                  <a:pt x="4279" y="5708"/>
                  <a:pt x="4283" y="5733"/>
                  <a:pt x="4291" y="5757"/>
                </a:cubicBezTo>
                <a:lnTo>
                  <a:pt x="4305" y="5762"/>
                </a:lnTo>
                <a:lnTo>
                  <a:pt x="4310" y="5774"/>
                </a:lnTo>
                <a:lnTo>
                  <a:pt x="4332" y="5790"/>
                </a:lnTo>
                <a:lnTo>
                  <a:pt x="4339" y="5788"/>
                </a:lnTo>
                <a:cubicBezTo>
                  <a:pt x="4342" y="5791"/>
                  <a:pt x="4344" y="5794"/>
                  <a:pt x="4346" y="5795"/>
                </a:cubicBezTo>
                <a:cubicBezTo>
                  <a:pt x="4348" y="5797"/>
                  <a:pt x="4351" y="5798"/>
                  <a:pt x="4357" y="5798"/>
                </a:cubicBezTo>
                <a:cubicBezTo>
                  <a:pt x="4362" y="5798"/>
                  <a:pt x="4371" y="5798"/>
                  <a:pt x="4382" y="5798"/>
                </a:cubicBezTo>
                <a:cubicBezTo>
                  <a:pt x="4385" y="5801"/>
                  <a:pt x="4387" y="5804"/>
                  <a:pt x="4388" y="5806"/>
                </a:cubicBezTo>
                <a:cubicBezTo>
                  <a:pt x="4389" y="5808"/>
                  <a:pt x="4392" y="5812"/>
                  <a:pt x="4398" y="5817"/>
                </a:cubicBezTo>
                <a:cubicBezTo>
                  <a:pt x="4403" y="5822"/>
                  <a:pt x="4406" y="5828"/>
                  <a:pt x="4405" y="5837"/>
                </a:cubicBezTo>
                <a:cubicBezTo>
                  <a:pt x="4404" y="5846"/>
                  <a:pt x="4404" y="5854"/>
                  <a:pt x="4405" y="5860"/>
                </a:cubicBezTo>
                <a:cubicBezTo>
                  <a:pt x="4406" y="5866"/>
                  <a:pt x="4407" y="5878"/>
                  <a:pt x="4408" y="5894"/>
                </a:cubicBezTo>
                <a:lnTo>
                  <a:pt x="4384" y="5915"/>
                </a:lnTo>
                <a:lnTo>
                  <a:pt x="4370" y="5922"/>
                </a:lnTo>
                <a:lnTo>
                  <a:pt x="4353" y="5949"/>
                </a:lnTo>
                <a:cubicBezTo>
                  <a:pt x="4345" y="5957"/>
                  <a:pt x="4339" y="5962"/>
                  <a:pt x="4335" y="5966"/>
                </a:cubicBezTo>
                <a:cubicBezTo>
                  <a:pt x="4331" y="5969"/>
                  <a:pt x="4326" y="5972"/>
                  <a:pt x="4320" y="5974"/>
                </a:cubicBezTo>
                <a:cubicBezTo>
                  <a:pt x="4313" y="5976"/>
                  <a:pt x="4306" y="5980"/>
                  <a:pt x="4299" y="5985"/>
                </a:cubicBezTo>
                <a:cubicBezTo>
                  <a:pt x="4292" y="5990"/>
                  <a:pt x="4286" y="5993"/>
                  <a:pt x="4281" y="5994"/>
                </a:cubicBezTo>
                <a:cubicBezTo>
                  <a:pt x="4276" y="5996"/>
                  <a:pt x="4268" y="5998"/>
                  <a:pt x="4257" y="6002"/>
                </a:cubicBezTo>
                <a:cubicBezTo>
                  <a:pt x="4256" y="6008"/>
                  <a:pt x="4254" y="6012"/>
                  <a:pt x="4251" y="6015"/>
                </a:cubicBezTo>
                <a:cubicBezTo>
                  <a:pt x="4249" y="6017"/>
                  <a:pt x="4248" y="6019"/>
                  <a:pt x="4248" y="6021"/>
                </a:cubicBezTo>
                <a:cubicBezTo>
                  <a:pt x="4248" y="6022"/>
                  <a:pt x="4248" y="6025"/>
                  <a:pt x="4248" y="6028"/>
                </a:cubicBezTo>
                <a:cubicBezTo>
                  <a:pt x="4246" y="6026"/>
                  <a:pt x="4245" y="6025"/>
                  <a:pt x="4244" y="6023"/>
                </a:cubicBezTo>
                <a:cubicBezTo>
                  <a:pt x="4243" y="6022"/>
                  <a:pt x="4242" y="6020"/>
                  <a:pt x="4239" y="6017"/>
                </a:cubicBezTo>
                <a:cubicBezTo>
                  <a:pt x="4237" y="6015"/>
                  <a:pt x="4236" y="6013"/>
                  <a:pt x="4236" y="6012"/>
                </a:cubicBezTo>
                <a:cubicBezTo>
                  <a:pt x="4236" y="6012"/>
                  <a:pt x="4236" y="6009"/>
                  <a:pt x="4236" y="6004"/>
                </a:cubicBezTo>
                <a:lnTo>
                  <a:pt x="4224" y="5999"/>
                </a:lnTo>
                <a:lnTo>
                  <a:pt x="4224" y="5992"/>
                </a:lnTo>
                <a:lnTo>
                  <a:pt x="4214" y="5985"/>
                </a:lnTo>
                <a:lnTo>
                  <a:pt x="4212" y="5966"/>
                </a:lnTo>
                <a:lnTo>
                  <a:pt x="4204" y="5961"/>
                </a:lnTo>
                <a:lnTo>
                  <a:pt x="4183" y="5942"/>
                </a:lnTo>
                <a:lnTo>
                  <a:pt x="4178" y="5937"/>
                </a:lnTo>
                <a:lnTo>
                  <a:pt x="4152" y="5910"/>
                </a:lnTo>
                <a:cubicBezTo>
                  <a:pt x="4145" y="5904"/>
                  <a:pt x="4140" y="5900"/>
                  <a:pt x="4136" y="5897"/>
                </a:cubicBezTo>
                <a:cubicBezTo>
                  <a:pt x="4132" y="5895"/>
                  <a:pt x="4126" y="5894"/>
                  <a:pt x="4119" y="5894"/>
                </a:cubicBezTo>
                <a:cubicBezTo>
                  <a:pt x="4112" y="5894"/>
                  <a:pt x="4101" y="5892"/>
                  <a:pt x="4087" y="5889"/>
                </a:cubicBezTo>
                <a:lnTo>
                  <a:pt x="4092" y="5870"/>
                </a:lnTo>
                <a:cubicBezTo>
                  <a:pt x="4088" y="5868"/>
                  <a:pt x="4077" y="5867"/>
                  <a:pt x="4058" y="5867"/>
                </a:cubicBezTo>
                <a:cubicBezTo>
                  <a:pt x="4039" y="5867"/>
                  <a:pt x="4020" y="5867"/>
                  <a:pt x="4003" y="5867"/>
                </a:cubicBezTo>
                <a:lnTo>
                  <a:pt x="4008" y="5862"/>
                </a:lnTo>
                <a:lnTo>
                  <a:pt x="4000" y="5848"/>
                </a:lnTo>
                <a:lnTo>
                  <a:pt x="4008" y="5836"/>
                </a:lnTo>
                <a:lnTo>
                  <a:pt x="3993" y="5824"/>
                </a:lnTo>
                <a:cubicBezTo>
                  <a:pt x="3990" y="5821"/>
                  <a:pt x="3984" y="5820"/>
                  <a:pt x="3975" y="5822"/>
                </a:cubicBezTo>
                <a:cubicBezTo>
                  <a:pt x="3966" y="5823"/>
                  <a:pt x="3957" y="5825"/>
                  <a:pt x="3948" y="5826"/>
                </a:cubicBezTo>
                <a:cubicBezTo>
                  <a:pt x="3938" y="5828"/>
                  <a:pt x="3928" y="5830"/>
                  <a:pt x="3919" y="5831"/>
                </a:cubicBezTo>
                <a:cubicBezTo>
                  <a:pt x="3909" y="5833"/>
                  <a:pt x="3903" y="5834"/>
                  <a:pt x="3900" y="5834"/>
                </a:cubicBezTo>
                <a:cubicBezTo>
                  <a:pt x="3896" y="5834"/>
                  <a:pt x="3894" y="5834"/>
                  <a:pt x="3892" y="5834"/>
                </a:cubicBezTo>
                <a:lnTo>
                  <a:pt x="3890" y="5841"/>
                </a:lnTo>
                <a:cubicBezTo>
                  <a:pt x="3879" y="5842"/>
                  <a:pt x="3870" y="5843"/>
                  <a:pt x="3864" y="5842"/>
                </a:cubicBezTo>
                <a:cubicBezTo>
                  <a:pt x="3857" y="5841"/>
                  <a:pt x="3852" y="5842"/>
                  <a:pt x="3848" y="5843"/>
                </a:cubicBezTo>
                <a:cubicBezTo>
                  <a:pt x="3844" y="5845"/>
                  <a:pt x="3838" y="5847"/>
                  <a:pt x="3830" y="5849"/>
                </a:cubicBezTo>
                <a:cubicBezTo>
                  <a:pt x="3822" y="5852"/>
                  <a:pt x="3816" y="5852"/>
                  <a:pt x="3811" y="5849"/>
                </a:cubicBezTo>
                <a:cubicBezTo>
                  <a:pt x="3806" y="5847"/>
                  <a:pt x="3798" y="5848"/>
                  <a:pt x="3788" y="5853"/>
                </a:cubicBezTo>
                <a:cubicBezTo>
                  <a:pt x="3778" y="5858"/>
                  <a:pt x="3764" y="5860"/>
                  <a:pt x="3748" y="5861"/>
                </a:cubicBezTo>
                <a:cubicBezTo>
                  <a:pt x="3732" y="5862"/>
                  <a:pt x="3712" y="5866"/>
                  <a:pt x="3686" y="5873"/>
                </a:cubicBezTo>
                <a:cubicBezTo>
                  <a:pt x="3660" y="5880"/>
                  <a:pt x="3640" y="5884"/>
                  <a:pt x="3624" y="5884"/>
                </a:cubicBezTo>
                <a:cubicBezTo>
                  <a:pt x="3608" y="5884"/>
                  <a:pt x="3590" y="5886"/>
                  <a:pt x="3572" y="5890"/>
                </a:cubicBezTo>
                <a:cubicBezTo>
                  <a:pt x="3554" y="5894"/>
                  <a:pt x="3537" y="5897"/>
                  <a:pt x="3523" y="5898"/>
                </a:cubicBezTo>
                <a:cubicBezTo>
                  <a:pt x="3508" y="5900"/>
                  <a:pt x="3498" y="5902"/>
                  <a:pt x="3492" y="5904"/>
                </a:cubicBezTo>
                <a:cubicBezTo>
                  <a:pt x="3485" y="5907"/>
                  <a:pt x="3477" y="5910"/>
                  <a:pt x="3468" y="5913"/>
                </a:cubicBezTo>
                <a:cubicBezTo>
                  <a:pt x="3492" y="5902"/>
                  <a:pt x="3512" y="5892"/>
                  <a:pt x="3528" y="5885"/>
                </a:cubicBezTo>
                <a:cubicBezTo>
                  <a:pt x="3544" y="5878"/>
                  <a:pt x="3578" y="5865"/>
                  <a:pt x="3630" y="5846"/>
                </a:cubicBezTo>
                <a:cubicBezTo>
                  <a:pt x="3682" y="5826"/>
                  <a:pt x="3724" y="5814"/>
                  <a:pt x="3757" y="5808"/>
                </a:cubicBezTo>
                <a:cubicBezTo>
                  <a:pt x="3790" y="5803"/>
                  <a:pt x="3826" y="5794"/>
                  <a:pt x="3865" y="5782"/>
                </a:cubicBezTo>
                <a:cubicBezTo>
                  <a:pt x="3904" y="5770"/>
                  <a:pt x="3933" y="5759"/>
                  <a:pt x="3951" y="5750"/>
                </a:cubicBezTo>
                <a:cubicBezTo>
                  <a:pt x="3970" y="5740"/>
                  <a:pt x="3983" y="5734"/>
                  <a:pt x="3991" y="5733"/>
                </a:cubicBezTo>
                <a:cubicBezTo>
                  <a:pt x="3999" y="5731"/>
                  <a:pt x="4005" y="5728"/>
                  <a:pt x="4010" y="5724"/>
                </a:cubicBezTo>
                <a:cubicBezTo>
                  <a:pt x="4015" y="5720"/>
                  <a:pt x="4021" y="5718"/>
                  <a:pt x="4028" y="5717"/>
                </a:cubicBezTo>
                <a:cubicBezTo>
                  <a:pt x="4035" y="5716"/>
                  <a:pt x="4042" y="5714"/>
                  <a:pt x="4050" y="5709"/>
                </a:cubicBezTo>
                <a:cubicBezTo>
                  <a:pt x="4057" y="5704"/>
                  <a:pt x="4071" y="5695"/>
                  <a:pt x="4092" y="5682"/>
                </a:cubicBezTo>
                <a:lnTo>
                  <a:pt x="4118" y="5692"/>
                </a:lnTo>
                <a:lnTo>
                  <a:pt x="4125" y="5706"/>
                </a:lnTo>
                <a:cubicBezTo>
                  <a:pt x="4141" y="5700"/>
                  <a:pt x="4157" y="5694"/>
                  <a:pt x="4172" y="5688"/>
                </a:cubicBezTo>
                <a:cubicBezTo>
                  <a:pt x="4187" y="5683"/>
                  <a:pt x="4198" y="5682"/>
                  <a:pt x="4206" y="5685"/>
                </a:cubicBezTo>
                <a:cubicBezTo>
                  <a:pt x="4213" y="5688"/>
                  <a:pt x="4220" y="5688"/>
                  <a:pt x="4228" y="5686"/>
                </a:cubicBezTo>
                <a:cubicBezTo>
                  <a:pt x="4236" y="5684"/>
                  <a:pt x="4250" y="5682"/>
                  <a:pt x="4269" y="5680"/>
                </a:cubicBezTo>
                <a:close/>
                <a:moveTo>
                  <a:pt x="3148" y="5658"/>
                </a:moveTo>
                <a:cubicBezTo>
                  <a:pt x="3153" y="5658"/>
                  <a:pt x="3158" y="5658"/>
                  <a:pt x="3162" y="5658"/>
                </a:cubicBezTo>
                <a:cubicBezTo>
                  <a:pt x="3166" y="5658"/>
                  <a:pt x="3170" y="5660"/>
                  <a:pt x="3174" y="5663"/>
                </a:cubicBezTo>
                <a:cubicBezTo>
                  <a:pt x="3178" y="5666"/>
                  <a:pt x="3182" y="5669"/>
                  <a:pt x="3187" y="5670"/>
                </a:cubicBezTo>
                <a:cubicBezTo>
                  <a:pt x="3192" y="5672"/>
                  <a:pt x="3196" y="5674"/>
                  <a:pt x="3201" y="5676"/>
                </a:cubicBezTo>
                <a:cubicBezTo>
                  <a:pt x="3206" y="5679"/>
                  <a:pt x="3218" y="5682"/>
                  <a:pt x="3238" y="5686"/>
                </a:cubicBezTo>
                <a:cubicBezTo>
                  <a:pt x="3258" y="5690"/>
                  <a:pt x="3282" y="5696"/>
                  <a:pt x="3308" y="5705"/>
                </a:cubicBezTo>
                <a:cubicBezTo>
                  <a:pt x="3334" y="5714"/>
                  <a:pt x="3360" y="5721"/>
                  <a:pt x="3386" y="5727"/>
                </a:cubicBezTo>
                <a:cubicBezTo>
                  <a:pt x="3412" y="5732"/>
                  <a:pt x="3440" y="5735"/>
                  <a:pt x="3472" y="5735"/>
                </a:cubicBezTo>
                <a:cubicBezTo>
                  <a:pt x="3504" y="5735"/>
                  <a:pt x="3543" y="5731"/>
                  <a:pt x="3588" y="5722"/>
                </a:cubicBezTo>
                <a:cubicBezTo>
                  <a:pt x="3632" y="5713"/>
                  <a:pt x="3659" y="5706"/>
                  <a:pt x="3667" y="5702"/>
                </a:cubicBezTo>
                <a:lnTo>
                  <a:pt x="3650" y="5716"/>
                </a:lnTo>
                <a:lnTo>
                  <a:pt x="3636" y="5735"/>
                </a:lnTo>
                <a:cubicBezTo>
                  <a:pt x="3656" y="5735"/>
                  <a:pt x="3676" y="5734"/>
                  <a:pt x="3693" y="5733"/>
                </a:cubicBezTo>
                <a:cubicBezTo>
                  <a:pt x="3693" y="5741"/>
                  <a:pt x="3695" y="5746"/>
                  <a:pt x="3698" y="5750"/>
                </a:cubicBezTo>
                <a:lnTo>
                  <a:pt x="3727" y="5752"/>
                </a:lnTo>
                <a:cubicBezTo>
                  <a:pt x="3709" y="5755"/>
                  <a:pt x="3694" y="5757"/>
                  <a:pt x="3682" y="5758"/>
                </a:cubicBezTo>
                <a:cubicBezTo>
                  <a:pt x="3670" y="5759"/>
                  <a:pt x="3650" y="5764"/>
                  <a:pt x="3621" y="5774"/>
                </a:cubicBezTo>
                <a:cubicBezTo>
                  <a:pt x="3592" y="5783"/>
                  <a:pt x="3573" y="5790"/>
                  <a:pt x="3564" y="5795"/>
                </a:cubicBezTo>
                <a:cubicBezTo>
                  <a:pt x="3554" y="5800"/>
                  <a:pt x="3544" y="5807"/>
                  <a:pt x="3532" y="5817"/>
                </a:cubicBezTo>
                <a:lnTo>
                  <a:pt x="3530" y="5824"/>
                </a:lnTo>
                <a:cubicBezTo>
                  <a:pt x="3522" y="5827"/>
                  <a:pt x="3516" y="5830"/>
                  <a:pt x="3511" y="5831"/>
                </a:cubicBezTo>
                <a:cubicBezTo>
                  <a:pt x="3506" y="5833"/>
                  <a:pt x="3500" y="5836"/>
                  <a:pt x="3493" y="5841"/>
                </a:cubicBezTo>
                <a:cubicBezTo>
                  <a:pt x="3486" y="5846"/>
                  <a:pt x="3477" y="5850"/>
                  <a:pt x="3468" y="5853"/>
                </a:cubicBezTo>
                <a:cubicBezTo>
                  <a:pt x="3458" y="5856"/>
                  <a:pt x="3451" y="5859"/>
                  <a:pt x="3447" y="5861"/>
                </a:cubicBezTo>
                <a:cubicBezTo>
                  <a:pt x="3443" y="5864"/>
                  <a:pt x="3438" y="5866"/>
                  <a:pt x="3432" y="5870"/>
                </a:cubicBezTo>
                <a:cubicBezTo>
                  <a:pt x="3432" y="5876"/>
                  <a:pt x="3428" y="5881"/>
                  <a:pt x="3422" y="5884"/>
                </a:cubicBezTo>
                <a:cubicBezTo>
                  <a:pt x="3416" y="5887"/>
                  <a:pt x="3410" y="5889"/>
                  <a:pt x="3404" y="5890"/>
                </a:cubicBezTo>
                <a:cubicBezTo>
                  <a:pt x="3398" y="5891"/>
                  <a:pt x="3390" y="5895"/>
                  <a:pt x="3380" y="5902"/>
                </a:cubicBezTo>
                <a:cubicBezTo>
                  <a:pt x="3370" y="5909"/>
                  <a:pt x="3357" y="5913"/>
                  <a:pt x="3342" y="5913"/>
                </a:cubicBezTo>
                <a:cubicBezTo>
                  <a:pt x="3326" y="5913"/>
                  <a:pt x="3314" y="5913"/>
                  <a:pt x="3303" y="5913"/>
                </a:cubicBezTo>
                <a:cubicBezTo>
                  <a:pt x="3293" y="5913"/>
                  <a:pt x="3285" y="5911"/>
                  <a:pt x="3280" y="5908"/>
                </a:cubicBezTo>
                <a:cubicBezTo>
                  <a:pt x="3276" y="5905"/>
                  <a:pt x="3272" y="5903"/>
                  <a:pt x="3271" y="5903"/>
                </a:cubicBezTo>
                <a:cubicBezTo>
                  <a:pt x="3269" y="5903"/>
                  <a:pt x="3267" y="5905"/>
                  <a:pt x="3264" y="5908"/>
                </a:cubicBezTo>
                <a:lnTo>
                  <a:pt x="3256" y="5925"/>
                </a:lnTo>
                <a:lnTo>
                  <a:pt x="3240" y="5913"/>
                </a:lnTo>
                <a:lnTo>
                  <a:pt x="3216" y="5889"/>
                </a:lnTo>
                <a:cubicBezTo>
                  <a:pt x="3187" y="5874"/>
                  <a:pt x="3159" y="5859"/>
                  <a:pt x="3132" y="5843"/>
                </a:cubicBezTo>
                <a:cubicBezTo>
                  <a:pt x="3119" y="5830"/>
                  <a:pt x="3110" y="5821"/>
                  <a:pt x="3104" y="5816"/>
                </a:cubicBezTo>
                <a:cubicBezTo>
                  <a:pt x="3098" y="5810"/>
                  <a:pt x="3094" y="5802"/>
                  <a:pt x="3091" y="5793"/>
                </a:cubicBezTo>
                <a:cubicBezTo>
                  <a:pt x="3088" y="5783"/>
                  <a:pt x="3088" y="5774"/>
                  <a:pt x="3091" y="5765"/>
                </a:cubicBezTo>
                <a:cubicBezTo>
                  <a:pt x="3094" y="5756"/>
                  <a:pt x="3098" y="5748"/>
                  <a:pt x="3104" y="5741"/>
                </a:cubicBezTo>
                <a:cubicBezTo>
                  <a:pt x="3110" y="5734"/>
                  <a:pt x="3113" y="5728"/>
                  <a:pt x="3115" y="5723"/>
                </a:cubicBezTo>
                <a:lnTo>
                  <a:pt x="3134" y="5716"/>
                </a:lnTo>
                <a:lnTo>
                  <a:pt x="3129" y="5706"/>
                </a:lnTo>
                <a:cubicBezTo>
                  <a:pt x="3132" y="5703"/>
                  <a:pt x="3136" y="5700"/>
                  <a:pt x="3141" y="5697"/>
                </a:cubicBezTo>
                <a:lnTo>
                  <a:pt x="3136" y="5690"/>
                </a:lnTo>
                <a:cubicBezTo>
                  <a:pt x="3140" y="5688"/>
                  <a:pt x="3146" y="5689"/>
                  <a:pt x="3157" y="5692"/>
                </a:cubicBezTo>
                <a:cubicBezTo>
                  <a:pt x="3167" y="5695"/>
                  <a:pt x="3174" y="5696"/>
                  <a:pt x="3177" y="5694"/>
                </a:cubicBezTo>
                <a:lnTo>
                  <a:pt x="3165" y="5685"/>
                </a:lnTo>
                <a:lnTo>
                  <a:pt x="3146" y="5663"/>
                </a:lnTo>
                <a:lnTo>
                  <a:pt x="3148" y="5658"/>
                </a:lnTo>
                <a:close/>
                <a:moveTo>
                  <a:pt x="2937" y="5560"/>
                </a:moveTo>
                <a:lnTo>
                  <a:pt x="2947" y="5560"/>
                </a:lnTo>
                <a:cubicBezTo>
                  <a:pt x="2956" y="5570"/>
                  <a:pt x="2963" y="5576"/>
                  <a:pt x="2966" y="5579"/>
                </a:cubicBezTo>
                <a:cubicBezTo>
                  <a:pt x="2969" y="5582"/>
                  <a:pt x="2971" y="5585"/>
                  <a:pt x="2971" y="5586"/>
                </a:cubicBezTo>
                <a:cubicBezTo>
                  <a:pt x="2971" y="5588"/>
                  <a:pt x="2972" y="5590"/>
                  <a:pt x="2973" y="5594"/>
                </a:cubicBezTo>
                <a:lnTo>
                  <a:pt x="3000" y="5618"/>
                </a:lnTo>
                <a:cubicBezTo>
                  <a:pt x="3001" y="5622"/>
                  <a:pt x="3003" y="5626"/>
                  <a:pt x="3004" y="5628"/>
                </a:cubicBezTo>
                <a:cubicBezTo>
                  <a:pt x="3006" y="5631"/>
                  <a:pt x="3007" y="5634"/>
                  <a:pt x="3007" y="5638"/>
                </a:cubicBezTo>
                <a:cubicBezTo>
                  <a:pt x="3007" y="5642"/>
                  <a:pt x="3008" y="5647"/>
                  <a:pt x="3009" y="5654"/>
                </a:cubicBezTo>
                <a:cubicBezTo>
                  <a:pt x="3008" y="5644"/>
                  <a:pt x="3009" y="5633"/>
                  <a:pt x="3014" y="5620"/>
                </a:cubicBezTo>
                <a:cubicBezTo>
                  <a:pt x="3014" y="5622"/>
                  <a:pt x="3015" y="5623"/>
                  <a:pt x="3016" y="5624"/>
                </a:cubicBezTo>
                <a:cubicBezTo>
                  <a:pt x="3018" y="5624"/>
                  <a:pt x="3018" y="5628"/>
                  <a:pt x="3018" y="5636"/>
                </a:cubicBezTo>
                <a:cubicBezTo>
                  <a:pt x="3017" y="5643"/>
                  <a:pt x="3016" y="5648"/>
                  <a:pt x="3015" y="5651"/>
                </a:cubicBezTo>
                <a:cubicBezTo>
                  <a:pt x="3014" y="5654"/>
                  <a:pt x="3014" y="5658"/>
                  <a:pt x="3014" y="5663"/>
                </a:cubicBezTo>
                <a:cubicBezTo>
                  <a:pt x="3016" y="5663"/>
                  <a:pt x="3017" y="5663"/>
                  <a:pt x="3018" y="5663"/>
                </a:cubicBezTo>
                <a:cubicBezTo>
                  <a:pt x="3018" y="5663"/>
                  <a:pt x="3019" y="5664"/>
                  <a:pt x="3020" y="5666"/>
                </a:cubicBezTo>
                <a:cubicBezTo>
                  <a:pt x="3021" y="5667"/>
                  <a:pt x="3024" y="5670"/>
                  <a:pt x="3028" y="5673"/>
                </a:cubicBezTo>
                <a:cubicBezTo>
                  <a:pt x="3027" y="5679"/>
                  <a:pt x="3025" y="5684"/>
                  <a:pt x="3024" y="5688"/>
                </a:cubicBezTo>
                <a:cubicBezTo>
                  <a:pt x="3022" y="5692"/>
                  <a:pt x="3022" y="5704"/>
                  <a:pt x="3025" y="5724"/>
                </a:cubicBezTo>
                <a:cubicBezTo>
                  <a:pt x="3027" y="5744"/>
                  <a:pt x="3032" y="5769"/>
                  <a:pt x="3039" y="5799"/>
                </a:cubicBezTo>
                <a:cubicBezTo>
                  <a:pt x="3046" y="5828"/>
                  <a:pt x="3056" y="5857"/>
                  <a:pt x="3069" y="5885"/>
                </a:cubicBezTo>
                <a:cubicBezTo>
                  <a:pt x="3082" y="5913"/>
                  <a:pt x="3096" y="5938"/>
                  <a:pt x="3111" y="5960"/>
                </a:cubicBezTo>
                <a:cubicBezTo>
                  <a:pt x="3126" y="5981"/>
                  <a:pt x="3139" y="5997"/>
                  <a:pt x="3150" y="6006"/>
                </a:cubicBezTo>
                <a:cubicBezTo>
                  <a:pt x="3160" y="6016"/>
                  <a:pt x="3175" y="6032"/>
                  <a:pt x="3194" y="6054"/>
                </a:cubicBezTo>
                <a:cubicBezTo>
                  <a:pt x="3212" y="6070"/>
                  <a:pt x="3226" y="6082"/>
                  <a:pt x="3236" y="6089"/>
                </a:cubicBezTo>
                <a:cubicBezTo>
                  <a:pt x="3246" y="6096"/>
                  <a:pt x="3263" y="6106"/>
                  <a:pt x="3285" y="6117"/>
                </a:cubicBezTo>
                <a:cubicBezTo>
                  <a:pt x="3308" y="6128"/>
                  <a:pt x="3338" y="6139"/>
                  <a:pt x="3375" y="6150"/>
                </a:cubicBezTo>
                <a:cubicBezTo>
                  <a:pt x="3413" y="6162"/>
                  <a:pt x="3476" y="6177"/>
                  <a:pt x="3564" y="6196"/>
                </a:cubicBezTo>
                <a:lnTo>
                  <a:pt x="3568" y="6194"/>
                </a:lnTo>
                <a:cubicBezTo>
                  <a:pt x="3528" y="6125"/>
                  <a:pt x="3493" y="6053"/>
                  <a:pt x="3463" y="5978"/>
                </a:cubicBezTo>
                <a:lnTo>
                  <a:pt x="3480" y="5992"/>
                </a:lnTo>
                <a:lnTo>
                  <a:pt x="3484" y="5985"/>
                </a:lnTo>
                <a:cubicBezTo>
                  <a:pt x="3489" y="5986"/>
                  <a:pt x="3493" y="5988"/>
                  <a:pt x="3495" y="5988"/>
                </a:cubicBezTo>
                <a:cubicBezTo>
                  <a:pt x="3498" y="5989"/>
                  <a:pt x="3502" y="5989"/>
                  <a:pt x="3507" y="5987"/>
                </a:cubicBezTo>
                <a:cubicBezTo>
                  <a:pt x="3513" y="5986"/>
                  <a:pt x="3516" y="5985"/>
                  <a:pt x="3518" y="5985"/>
                </a:cubicBezTo>
                <a:lnTo>
                  <a:pt x="3547" y="6023"/>
                </a:lnTo>
                <a:cubicBezTo>
                  <a:pt x="3553" y="6028"/>
                  <a:pt x="3558" y="6032"/>
                  <a:pt x="3562" y="6034"/>
                </a:cubicBezTo>
                <a:cubicBezTo>
                  <a:pt x="3566" y="6036"/>
                  <a:pt x="3570" y="6038"/>
                  <a:pt x="3574" y="6040"/>
                </a:cubicBezTo>
                <a:cubicBezTo>
                  <a:pt x="3578" y="6042"/>
                  <a:pt x="3582" y="6044"/>
                  <a:pt x="3584" y="6047"/>
                </a:cubicBezTo>
                <a:cubicBezTo>
                  <a:pt x="3586" y="6050"/>
                  <a:pt x="3592" y="6054"/>
                  <a:pt x="3600" y="6059"/>
                </a:cubicBezTo>
                <a:lnTo>
                  <a:pt x="3600" y="6047"/>
                </a:lnTo>
                <a:lnTo>
                  <a:pt x="3609" y="6057"/>
                </a:lnTo>
                <a:lnTo>
                  <a:pt x="3648" y="6105"/>
                </a:lnTo>
                <a:lnTo>
                  <a:pt x="3672" y="6126"/>
                </a:lnTo>
                <a:lnTo>
                  <a:pt x="3674" y="6119"/>
                </a:lnTo>
                <a:lnTo>
                  <a:pt x="3686" y="6124"/>
                </a:lnTo>
                <a:lnTo>
                  <a:pt x="3686" y="6112"/>
                </a:lnTo>
                <a:lnTo>
                  <a:pt x="3691" y="6112"/>
                </a:lnTo>
                <a:lnTo>
                  <a:pt x="3705" y="6126"/>
                </a:lnTo>
                <a:cubicBezTo>
                  <a:pt x="3715" y="6134"/>
                  <a:pt x="3722" y="6140"/>
                  <a:pt x="3727" y="6143"/>
                </a:cubicBezTo>
                <a:cubicBezTo>
                  <a:pt x="3732" y="6146"/>
                  <a:pt x="3735" y="6148"/>
                  <a:pt x="3738" y="6149"/>
                </a:cubicBezTo>
                <a:cubicBezTo>
                  <a:pt x="3740" y="6150"/>
                  <a:pt x="3743" y="6151"/>
                  <a:pt x="3746" y="6153"/>
                </a:cubicBezTo>
                <a:lnTo>
                  <a:pt x="3753" y="6143"/>
                </a:lnTo>
                <a:lnTo>
                  <a:pt x="3751" y="6126"/>
                </a:lnTo>
                <a:cubicBezTo>
                  <a:pt x="3757" y="6130"/>
                  <a:pt x="3762" y="6132"/>
                  <a:pt x="3766" y="6134"/>
                </a:cubicBezTo>
                <a:cubicBezTo>
                  <a:pt x="3770" y="6135"/>
                  <a:pt x="3775" y="6136"/>
                  <a:pt x="3780" y="6136"/>
                </a:cubicBezTo>
                <a:cubicBezTo>
                  <a:pt x="3784" y="6136"/>
                  <a:pt x="3794" y="6142"/>
                  <a:pt x="3807" y="6154"/>
                </a:cubicBezTo>
                <a:cubicBezTo>
                  <a:pt x="3821" y="6166"/>
                  <a:pt x="3831" y="6173"/>
                  <a:pt x="3837" y="6174"/>
                </a:cubicBezTo>
                <a:cubicBezTo>
                  <a:pt x="3844" y="6176"/>
                  <a:pt x="3850" y="6178"/>
                  <a:pt x="3856" y="6182"/>
                </a:cubicBezTo>
                <a:lnTo>
                  <a:pt x="3861" y="6170"/>
                </a:lnTo>
                <a:cubicBezTo>
                  <a:pt x="3866" y="6171"/>
                  <a:pt x="3870" y="6173"/>
                  <a:pt x="3872" y="6174"/>
                </a:cubicBezTo>
                <a:cubicBezTo>
                  <a:pt x="3874" y="6176"/>
                  <a:pt x="3878" y="6177"/>
                  <a:pt x="3884" y="6177"/>
                </a:cubicBezTo>
                <a:cubicBezTo>
                  <a:pt x="3890" y="6177"/>
                  <a:pt x="3902" y="6178"/>
                  <a:pt x="3920" y="6179"/>
                </a:cubicBezTo>
                <a:cubicBezTo>
                  <a:pt x="3938" y="6181"/>
                  <a:pt x="3952" y="6181"/>
                  <a:pt x="3960" y="6179"/>
                </a:cubicBezTo>
                <a:cubicBezTo>
                  <a:pt x="3968" y="6178"/>
                  <a:pt x="3973" y="6177"/>
                  <a:pt x="3976" y="6178"/>
                </a:cubicBezTo>
                <a:cubicBezTo>
                  <a:pt x="3980" y="6179"/>
                  <a:pt x="3988" y="6179"/>
                  <a:pt x="4003" y="6178"/>
                </a:cubicBezTo>
                <a:cubicBezTo>
                  <a:pt x="4017" y="6177"/>
                  <a:pt x="4028" y="6178"/>
                  <a:pt x="4036" y="6179"/>
                </a:cubicBezTo>
                <a:cubicBezTo>
                  <a:pt x="4044" y="6181"/>
                  <a:pt x="4053" y="6182"/>
                  <a:pt x="4063" y="6184"/>
                </a:cubicBezTo>
                <a:cubicBezTo>
                  <a:pt x="4063" y="6195"/>
                  <a:pt x="4068" y="6205"/>
                  <a:pt x="4080" y="6213"/>
                </a:cubicBezTo>
                <a:lnTo>
                  <a:pt x="4056" y="6215"/>
                </a:lnTo>
                <a:lnTo>
                  <a:pt x="4080" y="6227"/>
                </a:lnTo>
                <a:lnTo>
                  <a:pt x="4082" y="6232"/>
                </a:lnTo>
                <a:lnTo>
                  <a:pt x="4101" y="6246"/>
                </a:lnTo>
                <a:lnTo>
                  <a:pt x="4101" y="6256"/>
                </a:lnTo>
                <a:lnTo>
                  <a:pt x="4108" y="6261"/>
                </a:lnTo>
                <a:lnTo>
                  <a:pt x="4096" y="6285"/>
                </a:lnTo>
                <a:lnTo>
                  <a:pt x="4089" y="6287"/>
                </a:lnTo>
                <a:lnTo>
                  <a:pt x="4087" y="6294"/>
                </a:lnTo>
                <a:lnTo>
                  <a:pt x="4082" y="6297"/>
                </a:lnTo>
                <a:lnTo>
                  <a:pt x="4072" y="6311"/>
                </a:lnTo>
                <a:lnTo>
                  <a:pt x="4075" y="6318"/>
                </a:lnTo>
                <a:lnTo>
                  <a:pt x="4072" y="6328"/>
                </a:lnTo>
                <a:lnTo>
                  <a:pt x="4046" y="6342"/>
                </a:lnTo>
                <a:cubicBezTo>
                  <a:pt x="4048" y="6346"/>
                  <a:pt x="4050" y="6349"/>
                  <a:pt x="4052" y="6353"/>
                </a:cubicBezTo>
                <a:cubicBezTo>
                  <a:pt x="4054" y="6357"/>
                  <a:pt x="4057" y="6362"/>
                  <a:pt x="4060" y="6369"/>
                </a:cubicBezTo>
                <a:lnTo>
                  <a:pt x="4068" y="6369"/>
                </a:lnTo>
                <a:cubicBezTo>
                  <a:pt x="4072" y="6378"/>
                  <a:pt x="4076" y="6384"/>
                  <a:pt x="4078" y="6387"/>
                </a:cubicBezTo>
                <a:cubicBezTo>
                  <a:pt x="4081" y="6389"/>
                  <a:pt x="4082" y="6392"/>
                  <a:pt x="4081" y="6395"/>
                </a:cubicBezTo>
                <a:cubicBezTo>
                  <a:pt x="4080" y="6398"/>
                  <a:pt x="4080" y="6404"/>
                  <a:pt x="4080" y="6412"/>
                </a:cubicBezTo>
                <a:cubicBezTo>
                  <a:pt x="4060" y="6425"/>
                  <a:pt x="4046" y="6435"/>
                  <a:pt x="4038" y="6443"/>
                </a:cubicBezTo>
                <a:cubicBezTo>
                  <a:pt x="4029" y="6451"/>
                  <a:pt x="4018" y="6457"/>
                  <a:pt x="4004" y="6461"/>
                </a:cubicBezTo>
                <a:cubicBezTo>
                  <a:pt x="3990" y="6465"/>
                  <a:pt x="3974" y="6469"/>
                  <a:pt x="3955" y="6473"/>
                </a:cubicBezTo>
                <a:cubicBezTo>
                  <a:pt x="3936" y="6477"/>
                  <a:pt x="3893" y="6481"/>
                  <a:pt x="3828" y="6484"/>
                </a:cubicBezTo>
                <a:lnTo>
                  <a:pt x="3770" y="6482"/>
                </a:lnTo>
                <a:cubicBezTo>
                  <a:pt x="3764" y="6482"/>
                  <a:pt x="3759" y="6482"/>
                  <a:pt x="3757" y="6482"/>
                </a:cubicBezTo>
                <a:cubicBezTo>
                  <a:pt x="3754" y="6482"/>
                  <a:pt x="3748" y="6482"/>
                  <a:pt x="3736" y="6483"/>
                </a:cubicBezTo>
                <a:cubicBezTo>
                  <a:pt x="3725" y="6484"/>
                  <a:pt x="3701" y="6484"/>
                  <a:pt x="3663" y="6483"/>
                </a:cubicBezTo>
                <a:cubicBezTo>
                  <a:pt x="3626" y="6482"/>
                  <a:pt x="3599" y="6479"/>
                  <a:pt x="3583" y="6473"/>
                </a:cubicBezTo>
                <a:cubicBezTo>
                  <a:pt x="3567" y="6468"/>
                  <a:pt x="3552" y="6465"/>
                  <a:pt x="3540" y="6465"/>
                </a:cubicBezTo>
                <a:cubicBezTo>
                  <a:pt x="3527" y="6465"/>
                  <a:pt x="3506" y="6460"/>
                  <a:pt x="3476" y="6452"/>
                </a:cubicBezTo>
                <a:cubicBezTo>
                  <a:pt x="3446" y="6443"/>
                  <a:pt x="3413" y="6432"/>
                  <a:pt x="3375" y="6419"/>
                </a:cubicBezTo>
                <a:cubicBezTo>
                  <a:pt x="3338" y="6406"/>
                  <a:pt x="3307" y="6394"/>
                  <a:pt x="3284" y="6383"/>
                </a:cubicBezTo>
                <a:cubicBezTo>
                  <a:pt x="3261" y="6372"/>
                  <a:pt x="3239" y="6360"/>
                  <a:pt x="3219" y="6347"/>
                </a:cubicBezTo>
                <a:cubicBezTo>
                  <a:pt x="3199" y="6334"/>
                  <a:pt x="3182" y="6323"/>
                  <a:pt x="3169" y="6312"/>
                </a:cubicBezTo>
                <a:cubicBezTo>
                  <a:pt x="3155" y="6302"/>
                  <a:pt x="3137" y="6286"/>
                  <a:pt x="3115" y="6266"/>
                </a:cubicBezTo>
                <a:cubicBezTo>
                  <a:pt x="3062" y="6206"/>
                  <a:pt x="3027" y="6164"/>
                  <a:pt x="3010" y="6140"/>
                </a:cubicBezTo>
                <a:cubicBezTo>
                  <a:pt x="2994" y="6115"/>
                  <a:pt x="2977" y="6088"/>
                  <a:pt x="2961" y="6059"/>
                </a:cubicBezTo>
                <a:cubicBezTo>
                  <a:pt x="2945" y="6030"/>
                  <a:pt x="2932" y="6000"/>
                  <a:pt x="2920" y="5968"/>
                </a:cubicBezTo>
                <a:cubicBezTo>
                  <a:pt x="2909" y="5936"/>
                  <a:pt x="2900" y="5903"/>
                  <a:pt x="2893" y="5868"/>
                </a:cubicBezTo>
                <a:cubicBezTo>
                  <a:pt x="2886" y="5834"/>
                  <a:pt x="2882" y="5802"/>
                  <a:pt x="2881" y="5772"/>
                </a:cubicBezTo>
                <a:cubicBezTo>
                  <a:pt x="2880" y="5743"/>
                  <a:pt x="2883" y="5716"/>
                  <a:pt x="2890" y="5693"/>
                </a:cubicBezTo>
                <a:cubicBezTo>
                  <a:pt x="2898" y="5670"/>
                  <a:pt x="2898" y="5655"/>
                  <a:pt x="2892" y="5649"/>
                </a:cubicBezTo>
                <a:cubicBezTo>
                  <a:pt x="2885" y="5642"/>
                  <a:pt x="2882" y="5637"/>
                  <a:pt x="2883" y="5632"/>
                </a:cubicBezTo>
                <a:cubicBezTo>
                  <a:pt x="2884" y="5627"/>
                  <a:pt x="2886" y="5624"/>
                  <a:pt x="2888" y="5621"/>
                </a:cubicBezTo>
                <a:cubicBezTo>
                  <a:pt x="2890" y="5619"/>
                  <a:pt x="2894" y="5615"/>
                  <a:pt x="2899" y="5610"/>
                </a:cubicBezTo>
                <a:lnTo>
                  <a:pt x="2916" y="5608"/>
                </a:lnTo>
                <a:lnTo>
                  <a:pt x="2916" y="5598"/>
                </a:lnTo>
                <a:lnTo>
                  <a:pt x="2908" y="5596"/>
                </a:lnTo>
                <a:lnTo>
                  <a:pt x="2928" y="5565"/>
                </a:lnTo>
                <a:lnTo>
                  <a:pt x="2937" y="5560"/>
                </a:lnTo>
                <a:close/>
                <a:moveTo>
                  <a:pt x="856" y="5555"/>
                </a:moveTo>
                <a:lnTo>
                  <a:pt x="854" y="5558"/>
                </a:lnTo>
                <a:lnTo>
                  <a:pt x="828" y="5577"/>
                </a:lnTo>
                <a:cubicBezTo>
                  <a:pt x="824" y="5583"/>
                  <a:pt x="823" y="5590"/>
                  <a:pt x="823" y="5598"/>
                </a:cubicBezTo>
                <a:lnTo>
                  <a:pt x="837" y="5598"/>
                </a:lnTo>
                <a:lnTo>
                  <a:pt x="847" y="5625"/>
                </a:lnTo>
                <a:lnTo>
                  <a:pt x="859" y="5630"/>
                </a:lnTo>
                <a:lnTo>
                  <a:pt x="859" y="5555"/>
                </a:lnTo>
                <a:lnTo>
                  <a:pt x="856" y="5555"/>
                </a:lnTo>
                <a:close/>
                <a:moveTo>
                  <a:pt x="1200" y="5397"/>
                </a:moveTo>
                <a:cubicBezTo>
                  <a:pt x="1172" y="5406"/>
                  <a:pt x="1153" y="5413"/>
                  <a:pt x="1141" y="5417"/>
                </a:cubicBezTo>
                <a:cubicBezTo>
                  <a:pt x="1129" y="5421"/>
                  <a:pt x="1118" y="5426"/>
                  <a:pt x="1108" y="5433"/>
                </a:cubicBezTo>
                <a:cubicBezTo>
                  <a:pt x="1099" y="5439"/>
                  <a:pt x="1084" y="5448"/>
                  <a:pt x="1063" y="5459"/>
                </a:cubicBezTo>
                <a:cubicBezTo>
                  <a:pt x="1061" y="5462"/>
                  <a:pt x="1059" y="5465"/>
                  <a:pt x="1057" y="5468"/>
                </a:cubicBezTo>
                <a:cubicBezTo>
                  <a:pt x="1054" y="5470"/>
                  <a:pt x="1054" y="5480"/>
                  <a:pt x="1054" y="5496"/>
                </a:cubicBezTo>
                <a:cubicBezTo>
                  <a:pt x="1055" y="5513"/>
                  <a:pt x="1057" y="5523"/>
                  <a:pt x="1060" y="5526"/>
                </a:cubicBezTo>
                <a:lnTo>
                  <a:pt x="1144" y="5459"/>
                </a:lnTo>
                <a:cubicBezTo>
                  <a:pt x="1160" y="5440"/>
                  <a:pt x="1173" y="5427"/>
                  <a:pt x="1182" y="5420"/>
                </a:cubicBezTo>
                <a:cubicBezTo>
                  <a:pt x="1190" y="5412"/>
                  <a:pt x="1195" y="5408"/>
                  <a:pt x="1196" y="5405"/>
                </a:cubicBezTo>
                <a:cubicBezTo>
                  <a:pt x="1197" y="5403"/>
                  <a:pt x="1198" y="5400"/>
                  <a:pt x="1200" y="5397"/>
                </a:cubicBezTo>
                <a:close/>
                <a:moveTo>
                  <a:pt x="3247" y="5147"/>
                </a:moveTo>
                <a:cubicBezTo>
                  <a:pt x="3250" y="5150"/>
                  <a:pt x="3253" y="5152"/>
                  <a:pt x="3256" y="5153"/>
                </a:cubicBezTo>
                <a:cubicBezTo>
                  <a:pt x="3260" y="5154"/>
                  <a:pt x="3266" y="5154"/>
                  <a:pt x="3276" y="5154"/>
                </a:cubicBezTo>
                <a:cubicBezTo>
                  <a:pt x="3285" y="5154"/>
                  <a:pt x="3301" y="5154"/>
                  <a:pt x="3324" y="5154"/>
                </a:cubicBezTo>
                <a:cubicBezTo>
                  <a:pt x="3324" y="5158"/>
                  <a:pt x="3325" y="5162"/>
                  <a:pt x="3328" y="5166"/>
                </a:cubicBezTo>
                <a:cubicBezTo>
                  <a:pt x="3332" y="5171"/>
                  <a:pt x="3334" y="5176"/>
                  <a:pt x="3336" y="5180"/>
                </a:cubicBezTo>
                <a:cubicBezTo>
                  <a:pt x="3337" y="5184"/>
                  <a:pt x="3338" y="5187"/>
                  <a:pt x="3338" y="5189"/>
                </a:cubicBezTo>
                <a:cubicBezTo>
                  <a:pt x="3338" y="5192"/>
                  <a:pt x="3337" y="5194"/>
                  <a:pt x="3336" y="5195"/>
                </a:cubicBezTo>
                <a:cubicBezTo>
                  <a:pt x="3323" y="5203"/>
                  <a:pt x="3312" y="5211"/>
                  <a:pt x="3302" y="5219"/>
                </a:cubicBezTo>
                <a:cubicBezTo>
                  <a:pt x="3294" y="5224"/>
                  <a:pt x="3290" y="5230"/>
                  <a:pt x="3290" y="5238"/>
                </a:cubicBezTo>
                <a:lnTo>
                  <a:pt x="3324" y="5258"/>
                </a:lnTo>
                <a:cubicBezTo>
                  <a:pt x="3319" y="5261"/>
                  <a:pt x="3308" y="5266"/>
                  <a:pt x="3292" y="5272"/>
                </a:cubicBezTo>
                <a:cubicBezTo>
                  <a:pt x="3276" y="5278"/>
                  <a:pt x="3263" y="5282"/>
                  <a:pt x="3252" y="5282"/>
                </a:cubicBezTo>
                <a:cubicBezTo>
                  <a:pt x="3240" y="5282"/>
                  <a:pt x="3232" y="5284"/>
                  <a:pt x="3225" y="5289"/>
                </a:cubicBezTo>
                <a:cubicBezTo>
                  <a:pt x="3219" y="5294"/>
                  <a:pt x="3211" y="5296"/>
                  <a:pt x="3202" y="5296"/>
                </a:cubicBezTo>
                <a:cubicBezTo>
                  <a:pt x="3194" y="5296"/>
                  <a:pt x="3180" y="5298"/>
                  <a:pt x="3163" y="5303"/>
                </a:cubicBezTo>
                <a:lnTo>
                  <a:pt x="3156" y="5308"/>
                </a:lnTo>
                <a:lnTo>
                  <a:pt x="3163" y="5318"/>
                </a:lnTo>
                <a:lnTo>
                  <a:pt x="3151" y="5322"/>
                </a:lnTo>
                <a:cubicBezTo>
                  <a:pt x="3146" y="5319"/>
                  <a:pt x="3142" y="5317"/>
                  <a:pt x="3139" y="5315"/>
                </a:cubicBezTo>
                <a:cubicBezTo>
                  <a:pt x="3136" y="5314"/>
                  <a:pt x="3129" y="5312"/>
                  <a:pt x="3120" y="5310"/>
                </a:cubicBezTo>
                <a:cubicBezTo>
                  <a:pt x="3110" y="5309"/>
                  <a:pt x="3102" y="5310"/>
                  <a:pt x="3094" y="5315"/>
                </a:cubicBezTo>
                <a:cubicBezTo>
                  <a:pt x="3087" y="5320"/>
                  <a:pt x="3082" y="5323"/>
                  <a:pt x="3079" y="5324"/>
                </a:cubicBezTo>
                <a:cubicBezTo>
                  <a:pt x="3076" y="5324"/>
                  <a:pt x="3072" y="5326"/>
                  <a:pt x="3069" y="5327"/>
                </a:cubicBezTo>
                <a:lnTo>
                  <a:pt x="3067" y="5322"/>
                </a:lnTo>
                <a:lnTo>
                  <a:pt x="3088" y="5298"/>
                </a:lnTo>
                <a:lnTo>
                  <a:pt x="3100" y="5282"/>
                </a:lnTo>
                <a:lnTo>
                  <a:pt x="3093" y="5274"/>
                </a:lnTo>
                <a:lnTo>
                  <a:pt x="3093" y="5270"/>
                </a:lnTo>
                <a:cubicBezTo>
                  <a:pt x="3088" y="5263"/>
                  <a:pt x="3085" y="5259"/>
                  <a:pt x="3082" y="5256"/>
                </a:cubicBezTo>
                <a:cubicBezTo>
                  <a:pt x="3080" y="5254"/>
                  <a:pt x="3077" y="5252"/>
                  <a:pt x="3073" y="5252"/>
                </a:cubicBezTo>
                <a:cubicBezTo>
                  <a:pt x="3069" y="5251"/>
                  <a:pt x="3066" y="5250"/>
                  <a:pt x="3063" y="5248"/>
                </a:cubicBezTo>
                <a:cubicBezTo>
                  <a:pt x="3061" y="5246"/>
                  <a:pt x="3057" y="5244"/>
                  <a:pt x="3052" y="5241"/>
                </a:cubicBezTo>
                <a:cubicBezTo>
                  <a:pt x="3049" y="5231"/>
                  <a:pt x="3050" y="5223"/>
                  <a:pt x="3055" y="5217"/>
                </a:cubicBezTo>
                <a:cubicBezTo>
                  <a:pt x="3061" y="5210"/>
                  <a:pt x="3068" y="5206"/>
                  <a:pt x="3076" y="5205"/>
                </a:cubicBezTo>
                <a:cubicBezTo>
                  <a:pt x="3075" y="5197"/>
                  <a:pt x="3076" y="5189"/>
                  <a:pt x="3079" y="5181"/>
                </a:cubicBezTo>
                <a:cubicBezTo>
                  <a:pt x="3084" y="5178"/>
                  <a:pt x="3087" y="5175"/>
                  <a:pt x="3090" y="5174"/>
                </a:cubicBezTo>
                <a:cubicBezTo>
                  <a:pt x="3092" y="5172"/>
                  <a:pt x="3096" y="5172"/>
                  <a:pt x="3100" y="5174"/>
                </a:cubicBezTo>
                <a:cubicBezTo>
                  <a:pt x="3105" y="5175"/>
                  <a:pt x="3142" y="5170"/>
                  <a:pt x="3211" y="5159"/>
                </a:cubicBezTo>
                <a:lnTo>
                  <a:pt x="3218" y="5152"/>
                </a:lnTo>
                <a:cubicBezTo>
                  <a:pt x="3220" y="5154"/>
                  <a:pt x="3222" y="5155"/>
                  <a:pt x="3224" y="5156"/>
                </a:cubicBezTo>
                <a:cubicBezTo>
                  <a:pt x="3226" y="5156"/>
                  <a:pt x="3229" y="5156"/>
                  <a:pt x="3231" y="5156"/>
                </a:cubicBezTo>
                <a:cubicBezTo>
                  <a:pt x="3234" y="5155"/>
                  <a:pt x="3237" y="5154"/>
                  <a:pt x="3242" y="5154"/>
                </a:cubicBezTo>
                <a:lnTo>
                  <a:pt x="3247" y="5147"/>
                </a:lnTo>
                <a:close/>
                <a:moveTo>
                  <a:pt x="2872" y="5030"/>
                </a:moveTo>
                <a:lnTo>
                  <a:pt x="2810" y="5049"/>
                </a:lnTo>
                <a:cubicBezTo>
                  <a:pt x="2831" y="5047"/>
                  <a:pt x="2852" y="5041"/>
                  <a:pt x="2872" y="5030"/>
                </a:cubicBezTo>
                <a:close/>
                <a:moveTo>
                  <a:pt x="3482" y="4720"/>
                </a:moveTo>
                <a:cubicBezTo>
                  <a:pt x="3469" y="4728"/>
                  <a:pt x="3457" y="4734"/>
                  <a:pt x="3446" y="4738"/>
                </a:cubicBezTo>
                <a:cubicBezTo>
                  <a:pt x="3435" y="4742"/>
                  <a:pt x="3407" y="4755"/>
                  <a:pt x="3362" y="4778"/>
                </a:cubicBezTo>
                <a:cubicBezTo>
                  <a:pt x="3317" y="4800"/>
                  <a:pt x="3289" y="4813"/>
                  <a:pt x="3278" y="4817"/>
                </a:cubicBezTo>
                <a:cubicBezTo>
                  <a:pt x="3267" y="4821"/>
                  <a:pt x="3256" y="4827"/>
                  <a:pt x="3247" y="4835"/>
                </a:cubicBezTo>
                <a:cubicBezTo>
                  <a:pt x="3237" y="4843"/>
                  <a:pt x="3229" y="4849"/>
                  <a:pt x="3223" y="4852"/>
                </a:cubicBezTo>
                <a:lnTo>
                  <a:pt x="3278" y="4881"/>
                </a:lnTo>
                <a:cubicBezTo>
                  <a:pt x="3292" y="4868"/>
                  <a:pt x="3305" y="4858"/>
                  <a:pt x="3315" y="4850"/>
                </a:cubicBezTo>
                <a:cubicBezTo>
                  <a:pt x="3326" y="4842"/>
                  <a:pt x="3381" y="4799"/>
                  <a:pt x="3482" y="4722"/>
                </a:cubicBezTo>
                <a:lnTo>
                  <a:pt x="3482" y="4720"/>
                </a:lnTo>
                <a:close/>
                <a:moveTo>
                  <a:pt x="1348" y="4358"/>
                </a:moveTo>
                <a:lnTo>
                  <a:pt x="1370" y="4374"/>
                </a:lnTo>
                <a:lnTo>
                  <a:pt x="1396" y="4422"/>
                </a:lnTo>
                <a:lnTo>
                  <a:pt x="1396" y="4410"/>
                </a:lnTo>
                <a:cubicBezTo>
                  <a:pt x="1400" y="4414"/>
                  <a:pt x="1402" y="4415"/>
                  <a:pt x="1404" y="4415"/>
                </a:cubicBezTo>
                <a:cubicBezTo>
                  <a:pt x="1405" y="4415"/>
                  <a:pt x="1407" y="4419"/>
                  <a:pt x="1408" y="4426"/>
                </a:cubicBezTo>
                <a:cubicBezTo>
                  <a:pt x="1410" y="4433"/>
                  <a:pt x="1411" y="4440"/>
                  <a:pt x="1411" y="4448"/>
                </a:cubicBezTo>
                <a:cubicBezTo>
                  <a:pt x="1411" y="4455"/>
                  <a:pt x="1410" y="4460"/>
                  <a:pt x="1407" y="4464"/>
                </a:cubicBezTo>
                <a:cubicBezTo>
                  <a:pt x="1405" y="4468"/>
                  <a:pt x="1403" y="4474"/>
                  <a:pt x="1401" y="4482"/>
                </a:cubicBezTo>
                <a:cubicBezTo>
                  <a:pt x="1396" y="4484"/>
                  <a:pt x="1392" y="4486"/>
                  <a:pt x="1389" y="4488"/>
                </a:cubicBezTo>
                <a:cubicBezTo>
                  <a:pt x="1386" y="4491"/>
                  <a:pt x="1382" y="4492"/>
                  <a:pt x="1378" y="4491"/>
                </a:cubicBezTo>
                <a:cubicBezTo>
                  <a:pt x="1374" y="4490"/>
                  <a:pt x="1369" y="4488"/>
                  <a:pt x="1363" y="4485"/>
                </a:cubicBezTo>
                <a:cubicBezTo>
                  <a:pt x="1363" y="4491"/>
                  <a:pt x="1363" y="4496"/>
                  <a:pt x="1364" y="4499"/>
                </a:cubicBezTo>
                <a:cubicBezTo>
                  <a:pt x="1365" y="4502"/>
                  <a:pt x="1364" y="4506"/>
                  <a:pt x="1363" y="4511"/>
                </a:cubicBezTo>
                <a:cubicBezTo>
                  <a:pt x="1361" y="4516"/>
                  <a:pt x="1359" y="4523"/>
                  <a:pt x="1356" y="4533"/>
                </a:cubicBezTo>
                <a:lnTo>
                  <a:pt x="1363" y="4535"/>
                </a:lnTo>
                <a:cubicBezTo>
                  <a:pt x="1356" y="4546"/>
                  <a:pt x="1352" y="4554"/>
                  <a:pt x="1351" y="4557"/>
                </a:cubicBezTo>
                <a:cubicBezTo>
                  <a:pt x="1349" y="4560"/>
                  <a:pt x="1347" y="4562"/>
                  <a:pt x="1345" y="4564"/>
                </a:cubicBezTo>
                <a:cubicBezTo>
                  <a:pt x="1342" y="4566"/>
                  <a:pt x="1340" y="4569"/>
                  <a:pt x="1339" y="4574"/>
                </a:cubicBezTo>
                <a:lnTo>
                  <a:pt x="1317" y="4576"/>
                </a:lnTo>
                <a:lnTo>
                  <a:pt x="1312" y="4583"/>
                </a:lnTo>
                <a:cubicBezTo>
                  <a:pt x="1306" y="4586"/>
                  <a:pt x="1301" y="4589"/>
                  <a:pt x="1297" y="4592"/>
                </a:cubicBezTo>
                <a:cubicBezTo>
                  <a:pt x="1293" y="4594"/>
                  <a:pt x="1289" y="4597"/>
                  <a:pt x="1285" y="4601"/>
                </a:cubicBezTo>
                <a:cubicBezTo>
                  <a:pt x="1281" y="4605"/>
                  <a:pt x="1273" y="4613"/>
                  <a:pt x="1262" y="4624"/>
                </a:cubicBezTo>
                <a:cubicBezTo>
                  <a:pt x="1246" y="4643"/>
                  <a:pt x="1234" y="4657"/>
                  <a:pt x="1226" y="4665"/>
                </a:cubicBezTo>
                <a:cubicBezTo>
                  <a:pt x="1218" y="4673"/>
                  <a:pt x="1208" y="4684"/>
                  <a:pt x="1197" y="4698"/>
                </a:cubicBezTo>
                <a:cubicBezTo>
                  <a:pt x="1186" y="4713"/>
                  <a:pt x="1176" y="4726"/>
                  <a:pt x="1168" y="4738"/>
                </a:cubicBezTo>
                <a:cubicBezTo>
                  <a:pt x="1160" y="4750"/>
                  <a:pt x="1151" y="4764"/>
                  <a:pt x="1141" y="4780"/>
                </a:cubicBezTo>
                <a:cubicBezTo>
                  <a:pt x="1130" y="4796"/>
                  <a:pt x="1123" y="4812"/>
                  <a:pt x="1119" y="4827"/>
                </a:cubicBezTo>
                <a:cubicBezTo>
                  <a:pt x="1115" y="4842"/>
                  <a:pt x="1110" y="4855"/>
                  <a:pt x="1102" y="4865"/>
                </a:cubicBezTo>
                <a:cubicBezTo>
                  <a:pt x="1095" y="4876"/>
                  <a:pt x="1091" y="4886"/>
                  <a:pt x="1089" y="4896"/>
                </a:cubicBezTo>
                <a:cubicBezTo>
                  <a:pt x="1088" y="4907"/>
                  <a:pt x="1084" y="4919"/>
                  <a:pt x="1080" y="4932"/>
                </a:cubicBezTo>
                <a:cubicBezTo>
                  <a:pt x="1075" y="4946"/>
                  <a:pt x="1072" y="4954"/>
                  <a:pt x="1072" y="4955"/>
                </a:cubicBezTo>
                <a:cubicBezTo>
                  <a:pt x="1072" y="4957"/>
                  <a:pt x="1072" y="4960"/>
                  <a:pt x="1072" y="4965"/>
                </a:cubicBezTo>
                <a:lnTo>
                  <a:pt x="1154" y="4926"/>
                </a:lnTo>
                <a:lnTo>
                  <a:pt x="1156" y="4924"/>
                </a:lnTo>
                <a:cubicBezTo>
                  <a:pt x="1169" y="4918"/>
                  <a:pt x="1179" y="4914"/>
                  <a:pt x="1185" y="4913"/>
                </a:cubicBezTo>
                <a:cubicBezTo>
                  <a:pt x="1192" y="4912"/>
                  <a:pt x="1200" y="4909"/>
                  <a:pt x="1212" y="4902"/>
                </a:cubicBezTo>
                <a:cubicBezTo>
                  <a:pt x="1223" y="4896"/>
                  <a:pt x="1238" y="4890"/>
                  <a:pt x="1258" y="4883"/>
                </a:cubicBezTo>
                <a:cubicBezTo>
                  <a:pt x="1278" y="4877"/>
                  <a:pt x="1304" y="4868"/>
                  <a:pt x="1336" y="4858"/>
                </a:cubicBezTo>
                <a:cubicBezTo>
                  <a:pt x="1368" y="4848"/>
                  <a:pt x="1388" y="4840"/>
                  <a:pt x="1396" y="4835"/>
                </a:cubicBezTo>
                <a:lnTo>
                  <a:pt x="1387" y="4821"/>
                </a:lnTo>
                <a:lnTo>
                  <a:pt x="1356" y="4794"/>
                </a:lnTo>
                <a:lnTo>
                  <a:pt x="1334" y="4770"/>
                </a:lnTo>
                <a:cubicBezTo>
                  <a:pt x="1337" y="4766"/>
                  <a:pt x="1339" y="4762"/>
                  <a:pt x="1339" y="4760"/>
                </a:cubicBezTo>
                <a:cubicBezTo>
                  <a:pt x="1339" y="4757"/>
                  <a:pt x="1341" y="4754"/>
                  <a:pt x="1345" y="4749"/>
                </a:cubicBezTo>
                <a:cubicBezTo>
                  <a:pt x="1349" y="4744"/>
                  <a:pt x="1352" y="4739"/>
                  <a:pt x="1353" y="4733"/>
                </a:cubicBezTo>
                <a:cubicBezTo>
                  <a:pt x="1355" y="4728"/>
                  <a:pt x="1355" y="4720"/>
                  <a:pt x="1354" y="4712"/>
                </a:cubicBezTo>
                <a:cubicBezTo>
                  <a:pt x="1354" y="4703"/>
                  <a:pt x="1356" y="4696"/>
                  <a:pt x="1362" y="4692"/>
                </a:cubicBezTo>
                <a:cubicBezTo>
                  <a:pt x="1367" y="4688"/>
                  <a:pt x="1369" y="4684"/>
                  <a:pt x="1368" y="4678"/>
                </a:cubicBezTo>
                <a:cubicBezTo>
                  <a:pt x="1366" y="4672"/>
                  <a:pt x="1365" y="4662"/>
                  <a:pt x="1365" y="4648"/>
                </a:cubicBezTo>
                <a:lnTo>
                  <a:pt x="1370" y="4653"/>
                </a:lnTo>
                <a:lnTo>
                  <a:pt x="1394" y="4706"/>
                </a:lnTo>
                <a:cubicBezTo>
                  <a:pt x="1408" y="4718"/>
                  <a:pt x="1419" y="4728"/>
                  <a:pt x="1426" y="4733"/>
                </a:cubicBezTo>
                <a:cubicBezTo>
                  <a:pt x="1434" y="4739"/>
                  <a:pt x="1442" y="4745"/>
                  <a:pt x="1453" y="4751"/>
                </a:cubicBezTo>
                <a:cubicBezTo>
                  <a:pt x="1463" y="4758"/>
                  <a:pt x="1475" y="4764"/>
                  <a:pt x="1488" y="4769"/>
                </a:cubicBezTo>
                <a:cubicBezTo>
                  <a:pt x="1500" y="4775"/>
                  <a:pt x="1508" y="4778"/>
                  <a:pt x="1512" y="4778"/>
                </a:cubicBezTo>
                <a:cubicBezTo>
                  <a:pt x="1515" y="4778"/>
                  <a:pt x="1519" y="4776"/>
                  <a:pt x="1524" y="4773"/>
                </a:cubicBezTo>
                <a:lnTo>
                  <a:pt x="1524" y="4780"/>
                </a:lnTo>
                <a:lnTo>
                  <a:pt x="1540" y="4780"/>
                </a:lnTo>
                <a:cubicBezTo>
                  <a:pt x="1537" y="4786"/>
                  <a:pt x="1539" y="4793"/>
                  <a:pt x="1545" y="4799"/>
                </a:cubicBezTo>
                <a:cubicBezTo>
                  <a:pt x="1555" y="4809"/>
                  <a:pt x="1568" y="4817"/>
                  <a:pt x="1586" y="4823"/>
                </a:cubicBezTo>
                <a:cubicBezTo>
                  <a:pt x="1589" y="4820"/>
                  <a:pt x="1593" y="4818"/>
                  <a:pt x="1598" y="4818"/>
                </a:cubicBezTo>
                <a:lnTo>
                  <a:pt x="1608" y="4830"/>
                </a:lnTo>
                <a:lnTo>
                  <a:pt x="1612" y="4833"/>
                </a:lnTo>
                <a:lnTo>
                  <a:pt x="1632" y="4850"/>
                </a:lnTo>
                <a:lnTo>
                  <a:pt x="1629" y="4854"/>
                </a:lnTo>
                <a:cubicBezTo>
                  <a:pt x="1615" y="4858"/>
                  <a:pt x="1604" y="4860"/>
                  <a:pt x="1597" y="4860"/>
                </a:cubicBezTo>
                <a:cubicBezTo>
                  <a:pt x="1590" y="4861"/>
                  <a:pt x="1585" y="4862"/>
                  <a:pt x="1582" y="4863"/>
                </a:cubicBezTo>
                <a:cubicBezTo>
                  <a:pt x="1580" y="4864"/>
                  <a:pt x="1578" y="4865"/>
                  <a:pt x="1576" y="4866"/>
                </a:cubicBezTo>
                <a:lnTo>
                  <a:pt x="1572" y="4876"/>
                </a:lnTo>
                <a:lnTo>
                  <a:pt x="1557" y="4890"/>
                </a:lnTo>
                <a:lnTo>
                  <a:pt x="1548" y="4898"/>
                </a:lnTo>
                <a:cubicBezTo>
                  <a:pt x="1541" y="4901"/>
                  <a:pt x="1536" y="4903"/>
                  <a:pt x="1533" y="4904"/>
                </a:cubicBezTo>
                <a:cubicBezTo>
                  <a:pt x="1530" y="4904"/>
                  <a:pt x="1524" y="4904"/>
                  <a:pt x="1514" y="4901"/>
                </a:cubicBezTo>
                <a:cubicBezTo>
                  <a:pt x="1504" y="4899"/>
                  <a:pt x="1491" y="4899"/>
                  <a:pt x="1473" y="4902"/>
                </a:cubicBezTo>
                <a:cubicBezTo>
                  <a:pt x="1456" y="4906"/>
                  <a:pt x="1423" y="4913"/>
                  <a:pt x="1375" y="4925"/>
                </a:cubicBezTo>
                <a:cubicBezTo>
                  <a:pt x="1327" y="4937"/>
                  <a:pt x="1300" y="4945"/>
                  <a:pt x="1296" y="4949"/>
                </a:cubicBezTo>
                <a:cubicBezTo>
                  <a:pt x="1291" y="4953"/>
                  <a:pt x="1284" y="4958"/>
                  <a:pt x="1274" y="4962"/>
                </a:cubicBezTo>
                <a:cubicBezTo>
                  <a:pt x="1264" y="4967"/>
                  <a:pt x="1257" y="4970"/>
                  <a:pt x="1252" y="4972"/>
                </a:cubicBezTo>
                <a:cubicBezTo>
                  <a:pt x="1248" y="4974"/>
                  <a:pt x="1240" y="4975"/>
                  <a:pt x="1231" y="4977"/>
                </a:cubicBezTo>
                <a:lnTo>
                  <a:pt x="1228" y="4984"/>
                </a:lnTo>
                <a:cubicBezTo>
                  <a:pt x="1227" y="4984"/>
                  <a:pt x="1225" y="4983"/>
                  <a:pt x="1224" y="4982"/>
                </a:cubicBezTo>
                <a:cubicBezTo>
                  <a:pt x="1222" y="4980"/>
                  <a:pt x="1219" y="4981"/>
                  <a:pt x="1215" y="4984"/>
                </a:cubicBezTo>
                <a:cubicBezTo>
                  <a:pt x="1211" y="4987"/>
                  <a:pt x="1207" y="4990"/>
                  <a:pt x="1202" y="4991"/>
                </a:cubicBezTo>
                <a:cubicBezTo>
                  <a:pt x="1197" y="4993"/>
                  <a:pt x="1191" y="4996"/>
                  <a:pt x="1184" y="5001"/>
                </a:cubicBezTo>
                <a:cubicBezTo>
                  <a:pt x="1177" y="5006"/>
                  <a:pt x="1165" y="5012"/>
                  <a:pt x="1148" y="5019"/>
                </a:cubicBezTo>
                <a:cubicBezTo>
                  <a:pt x="1131" y="5026"/>
                  <a:pt x="1118" y="5032"/>
                  <a:pt x="1108" y="5038"/>
                </a:cubicBezTo>
                <a:cubicBezTo>
                  <a:pt x="1099" y="5044"/>
                  <a:pt x="1087" y="5050"/>
                  <a:pt x="1072" y="5058"/>
                </a:cubicBezTo>
                <a:cubicBezTo>
                  <a:pt x="1068" y="5065"/>
                  <a:pt x="1064" y="5070"/>
                  <a:pt x="1060" y="5073"/>
                </a:cubicBezTo>
                <a:cubicBezTo>
                  <a:pt x="1057" y="5076"/>
                  <a:pt x="1055" y="5082"/>
                  <a:pt x="1053" y="5090"/>
                </a:cubicBezTo>
                <a:cubicBezTo>
                  <a:pt x="1052" y="5098"/>
                  <a:pt x="1051" y="5107"/>
                  <a:pt x="1051" y="5117"/>
                </a:cubicBezTo>
                <a:cubicBezTo>
                  <a:pt x="1051" y="5128"/>
                  <a:pt x="1049" y="5136"/>
                  <a:pt x="1046" y="5141"/>
                </a:cubicBezTo>
                <a:cubicBezTo>
                  <a:pt x="1043" y="5147"/>
                  <a:pt x="1042" y="5153"/>
                  <a:pt x="1044" y="5160"/>
                </a:cubicBezTo>
                <a:cubicBezTo>
                  <a:pt x="1045" y="5168"/>
                  <a:pt x="1045" y="5178"/>
                  <a:pt x="1042" y="5192"/>
                </a:cubicBezTo>
                <a:cubicBezTo>
                  <a:pt x="1040" y="5205"/>
                  <a:pt x="1041" y="5217"/>
                  <a:pt x="1045" y="5228"/>
                </a:cubicBezTo>
                <a:cubicBezTo>
                  <a:pt x="1049" y="5238"/>
                  <a:pt x="1050" y="5260"/>
                  <a:pt x="1048" y="5294"/>
                </a:cubicBezTo>
                <a:cubicBezTo>
                  <a:pt x="1047" y="5327"/>
                  <a:pt x="1047" y="5345"/>
                  <a:pt x="1048" y="5346"/>
                </a:cubicBezTo>
                <a:cubicBezTo>
                  <a:pt x="1050" y="5348"/>
                  <a:pt x="1052" y="5349"/>
                  <a:pt x="1053" y="5349"/>
                </a:cubicBezTo>
                <a:cubicBezTo>
                  <a:pt x="1074" y="5341"/>
                  <a:pt x="1088" y="5336"/>
                  <a:pt x="1095" y="5336"/>
                </a:cubicBezTo>
                <a:cubicBezTo>
                  <a:pt x="1102" y="5335"/>
                  <a:pt x="1111" y="5331"/>
                  <a:pt x="1120" y="5325"/>
                </a:cubicBezTo>
                <a:cubicBezTo>
                  <a:pt x="1130" y="5318"/>
                  <a:pt x="1159" y="5307"/>
                  <a:pt x="1207" y="5290"/>
                </a:cubicBezTo>
                <a:cubicBezTo>
                  <a:pt x="1255" y="5273"/>
                  <a:pt x="1296" y="5261"/>
                  <a:pt x="1329" y="5253"/>
                </a:cubicBezTo>
                <a:cubicBezTo>
                  <a:pt x="1363" y="5245"/>
                  <a:pt x="1384" y="5240"/>
                  <a:pt x="1393" y="5238"/>
                </a:cubicBezTo>
                <a:cubicBezTo>
                  <a:pt x="1402" y="5237"/>
                  <a:pt x="1409" y="5235"/>
                  <a:pt x="1414" y="5234"/>
                </a:cubicBezTo>
                <a:cubicBezTo>
                  <a:pt x="1420" y="5232"/>
                  <a:pt x="1424" y="5230"/>
                  <a:pt x="1428" y="5226"/>
                </a:cubicBezTo>
                <a:lnTo>
                  <a:pt x="1437" y="5236"/>
                </a:lnTo>
                <a:cubicBezTo>
                  <a:pt x="1440" y="5236"/>
                  <a:pt x="1442" y="5236"/>
                  <a:pt x="1443" y="5236"/>
                </a:cubicBezTo>
                <a:cubicBezTo>
                  <a:pt x="1444" y="5236"/>
                  <a:pt x="1446" y="5237"/>
                  <a:pt x="1449" y="5240"/>
                </a:cubicBezTo>
                <a:cubicBezTo>
                  <a:pt x="1452" y="5242"/>
                  <a:pt x="1456" y="5244"/>
                  <a:pt x="1461" y="5244"/>
                </a:cubicBezTo>
                <a:cubicBezTo>
                  <a:pt x="1466" y="5245"/>
                  <a:pt x="1471" y="5247"/>
                  <a:pt x="1476" y="5249"/>
                </a:cubicBezTo>
                <a:cubicBezTo>
                  <a:pt x="1480" y="5252"/>
                  <a:pt x="1487" y="5254"/>
                  <a:pt x="1495" y="5258"/>
                </a:cubicBezTo>
                <a:cubicBezTo>
                  <a:pt x="1495" y="5261"/>
                  <a:pt x="1495" y="5263"/>
                  <a:pt x="1496" y="5265"/>
                </a:cubicBezTo>
                <a:cubicBezTo>
                  <a:pt x="1497" y="5266"/>
                  <a:pt x="1496" y="5269"/>
                  <a:pt x="1494" y="5272"/>
                </a:cubicBezTo>
                <a:cubicBezTo>
                  <a:pt x="1491" y="5275"/>
                  <a:pt x="1490" y="5277"/>
                  <a:pt x="1489" y="5278"/>
                </a:cubicBezTo>
                <a:cubicBezTo>
                  <a:pt x="1488" y="5279"/>
                  <a:pt x="1486" y="5282"/>
                  <a:pt x="1483" y="5286"/>
                </a:cubicBezTo>
                <a:cubicBezTo>
                  <a:pt x="1464" y="5306"/>
                  <a:pt x="1450" y="5319"/>
                  <a:pt x="1441" y="5327"/>
                </a:cubicBezTo>
                <a:cubicBezTo>
                  <a:pt x="1432" y="5335"/>
                  <a:pt x="1423" y="5341"/>
                  <a:pt x="1414" y="5345"/>
                </a:cubicBezTo>
                <a:cubicBezTo>
                  <a:pt x="1406" y="5349"/>
                  <a:pt x="1397" y="5356"/>
                  <a:pt x="1388" y="5364"/>
                </a:cubicBezTo>
                <a:cubicBezTo>
                  <a:pt x="1379" y="5373"/>
                  <a:pt x="1369" y="5381"/>
                  <a:pt x="1357" y="5388"/>
                </a:cubicBezTo>
                <a:cubicBezTo>
                  <a:pt x="1345" y="5396"/>
                  <a:pt x="1326" y="5410"/>
                  <a:pt x="1300" y="5430"/>
                </a:cubicBezTo>
                <a:cubicBezTo>
                  <a:pt x="1284" y="5459"/>
                  <a:pt x="1264" y="5486"/>
                  <a:pt x="1240" y="5510"/>
                </a:cubicBezTo>
                <a:cubicBezTo>
                  <a:pt x="1213" y="5530"/>
                  <a:pt x="1194" y="5544"/>
                  <a:pt x="1184" y="5552"/>
                </a:cubicBezTo>
                <a:cubicBezTo>
                  <a:pt x="1174" y="5559"/>
                  <a:pt x="1163" y="5564"/>
                  <a:pt x="1152" y="5568"/>
                </a:cubicBezTo>
                <a:cubicBezTo>
                  <a:pt x="1140" y="5572"/>
                  <a:pt x="1128" y="5579"/>
                  <a:pt x="1113" y="5589"/>
                </a:cubicBezTo>
                <a:cubicBezTo>
                  <a:pt x="1099" y="5598"/>
                  <a:pt x="1089" y="5605"/>
                  <a:pt x="1084" y="5609"/>
                </a:cubicBezTo>
                <a:cubicBezTo>
                  <a:pt x="1080" y="5613"/>
                  <a:pt x="1073" y="5617"/>
                  <a:pt x="1065" y="5620"/>
                </a:cubicBezTo>
                <a:cubicBezTo>
                  <a:pt x="1065" y="5623"/>
                  <a:pt x="1065" y="5626"/>
                  <a:pt x="1065" y="5627"/>
                </a:cubicBezTo>
                <a:cubicBezTo>
                  <a:pt x="1065" y="5629"/>
                  <a:pt x="1065" y="5632"/>
                  <a:pt x="1065" y="5638"/>
                </a:cubicBezTo>
                <a:cubicBezTo>
                  <a:pt x="1065" y="5644"/>
                  <a:pt x="1068" y="5675"/>
                  <a:pt x="1074" y="5733"/>
                </a:cubicBezTo>
                <a:cubicBezTo>
                  <a:pt x="1079" y="5790"/>
                  <a:pt x="1084" y="5830"/>
                  <a:pt x="1088" y="5853"/>
                </a:cubicBezTo>
                <a:cubicBezTo>
                  <a:pt x="1092" y="5875"/>
                  <a:pt x="1096" y="5895"/>
                  <a:pt x="1099" y="5912"/>
                </a:cubicBezTo>
                <a:cubicBezTo>
                  <a:pt x="1102" y="5928"/>
                  <a:pt x="1105" y="5942"/>
                  <a:pt x="1107" y="5951"/>
                </a:cubicBezTo>
                <a:cubicBezTo>
                  <a:pt x="1110" y="5961"/>
                  <a:pt x="1112" y="5975"/>
                  <a:pt x="1116" y="5994"/>
                </a:cubicBezTo>
                <a:cubicBezTo>
                  <a:pt x="1135" y="5988"/>
                  <a:pt x="1154" y="5983"/>
                  <a:pt x="1173" y="5980"/>
                </a:cubicBezTo>
                <a:lnTo>
                  <a:pt x="1176" y="5978"/>
                </a:lnTo>
                <a:cubicBezTo>
                  <a:pt x="1179" y="5978"/>
                  <a:pt x="1198" y="5974"/>
                  <a:pt x="1232" y="5967"/>
                </a:cubicBezTo>
                <a:cubicBezTo>
                  <a:pt x="1266" y="5960"/>
                  <a:pt x="1290" y="5956"/>
                  <a:pt x="1302" y="5955"/>
                </a:cubicBezTo>
                <a:cubicBezTo>
                  <a:pt x="1314" y="5954"/>
                  <a:pt x="1344" y="5949"/>
                  <a:pt x="1392" y="5939"/>
                </a:cubicBezTo>
                <a:cubicBezTo>
                  <a:pt x="1440" y="5930"/>
                  <a:pt x="1485" y="5924"/>
                  <a:pt x="1527" y="5924"/>
                </a:cubicBezTo>
                <a:cubicBezTo>
                  <a:pt x="1570" y="5923"/>
                  <a:pt x="1594" y="5921"/>
                  <a:pt x="1599" y="5918"/>
                </a:cubicBezTo>
                <a:cubicBezTo>
                  <a:pt x="1605" y="5914"/>
                  <a:pt x="1609" y="5910"/>
                  <a:pt x="1612" y="5906"/>
                </a:cubicBezTo>
                <a:cubicBezTo>
                  <a:pt x="1617" y="5899"/>
                  <a:pt x="1620" y="5894"/>
                  <a:pt x="1621" y="5891"/>
                </a:cubicBezTo>
                <a:cubicBezTo>
                  <a:pt x="1622" y="5888"/>
                  <a:pt x="1623" y="5884"/>
                  <a:pt x="1624" y="5879"/>
                </a:cubicBezTo>
                <a:cubicBezTo>
                  <a:pt x="1626" y="5874"/>
                  <a:pt x="1627" y="5870"/>
                  <a:pt x="1628" y="5866"/>
                </a:cubicBezTo>
                <a:cubicBezTo>
                  <a:pt x="1629" y="5862"/>
                  <a:pt x="1632" y="5855"/>
                  <a:pt x="1639" y="5846"/>
                </a:cubicBezTo>
                <a:lnTo>
                  <a:pt x="1653" y="5836"/>
                </a:lnTo>
                <a:cubicBezTo>
                  <a:pt x="1660" y="5839"/>
                  <a:pt x="1664" y="5841"/>
                  <a:pt x="1666" y="5842"/>
                </a:cubicBezTo>
                <a:cubicBezTo>
                  <a:pt x="1669" y="5843"/>
                  <a:pt x="1672" y="5843"/>
                  <a:pt x="1676" y="5842"/>
                </a:cubicBezTo>
                <a:cubicBezTo>
                  <a:pt x="1680" y="5841"/>
                  <a:pt x="1682" y="5842"/>
                  <a:pt x="1683" y="5843"/>
                </a:cubicBezTo>
                <a:cubicBezTo>
                  <a:pt x="1684" y="5845"/>
                  <a:pt x="1686" y="5846"/>
                  <a:pt x="1689" y="5846"/>
                </a:cubicBezTo>
                <a:lnTo>
                  <a:pt x="1694" y="5836"/>
                </a:lnTo>
                <a:lnTo>
                  <a:pt x="1701" y="5843"/>
                </a:lnTo>
                <a:cubicBezTo>
                  <a:pt x="1711" y="5843"/>
                  <a:pt x="1718" y="5843"/>
                  <a:pt x="1724" y="5843"/>
                </a:cubicBezTo>
                <a:cubicBezTo>
                  <a:pt x="1730" y="5843"/>
                  <a:pt x="1734" y="5844"/>
                  <a:pt x="1737" y="5844"/>
                </a:cubicBezTo>
                <a:cubicBezTo>
                  <a:pt x="1740" y="5845"/>
                  <a:pt x="1744" y="5846"/>
                  <a:pt x="1747" y="5846"/>
                </a:cubicBezTo>
                <a:cubicBezTo>
                  <a:pt x="1750" y="5846"/>
                  <a:pt x="1754" y="5848"/>
                  <a:pt x="1758" y="5853"/>
                </a:cubicBezTo>
                <a:cubicBezTo>
                  <a:pt x="1762" y="5858"/>
                  <a:pt x="1771" y="5865"/>
                  <a:pt x="1785" y="5874"/>
                </a:cubicBezTo>
                <a:cubicBezTo>
                  <a:pt x="1792" y="5873"/>
                  <a:pt x="1796" y="5871"/>
                  <a:pt x="1800" y="5870"/>
                </a:cubicBezTo>
                <a:cubicBezTo>
                  <a:pt x="1803" y="5868"/>
                  <a:pt x="1807" y="5867"/>
                  <a:pt x="1812" y="5867"/>
                </a:cubicBezTo>
                <a:cubicBezTo>
                  <a:pt x="1816" y="5867"/>
                  <a:pt x="1820" y="5868"/>
                  <a:pt x="1824" y="5871"/>
                </a:cubicBezTo>
                <a:cubicBezTo>
                  <a:pt x="1827" y="5873"/>
                  <a:pt x="1830" y="5875"/>
                  <a:pt x="1833" y="5877"/>
                </a:cubicBezTo>
                <a:cubicBezTo>
                  <a:pt x="1843" y="5874"/>
                  <a:pt x="1854" y="5870"/>
                  <a:pt x="1867" y="5867"/>
                </a:cubicBezTo>
                <a:lnTo>
                  <a:pt x="1867" y="5877"/>
                </a:lnTo>
                <a:lnTo>
                  <a:pt x="1879" y="5884"/>
                </a:lnTo>
                <a:lnTo>
                  <a:pt x="1886" y="5891"/>
                </a:lnTo>
                <a:cubicBezTo>
                  <a:pt x="1888" y="5891"/>
                  <a:pt x="1889" y="5891"/>
                  <a:pt x="1890" y="5891"/>
                </a:cubicBezTo>
                <a:cubicBezTo>
                  <a:pt x="1890" y="5891"/>
                  <a:pt x="1892" y="5892"/>
                  <a:pt x="1894" y="5894"/>
                </a:cubicBezTo>
                <a:cubicBezTo>
                  <a:pt x="1897" y="5895"/>
                  <a:pt x="1900" y="5898"/>
                  <a:pt x="1903" y="5903"/>
                </a:cubicBezTo>
                <a:cubicBezTo>
                  <a:pt x="1901" y="5911"/>
                  <a:pt x="1904" y="5919"/>
                  <a:pt x="1910" y="5927"/>
                </a:cubicBezTo>
                <a:cubicBezTo>
                  <a:pt x="1931" y="5938"/>
                  <a:pt x="1946" y="5946"/>
                  <a:pt x="1956" y="5950"/>
                </a:cubicBezTo>
                <a:cubicBezTo>
                  <a:pt x="1965" y="5954"/>
                  <a:pt x="1973" y="5956"/>
                  <a:pt x="1980" y="5957"/>
                </a:cubicBezTo>
                <a:cubicBezTo>
                  <a:pt x="1986" y="5958"/>
                  <a:pt x="1992" y="5960"/>
                  <a:pt x="1998" y="5962"/>
                </a:cubicBezTo>
                <a:cubicBezTo>
                  <a:pt x="2003" y="5964"/>
                  <a:pt x="2009" y="5966"/>
                  <a:pt x="2014" y="5966"/>
                </a:cubicBezTo>
                <a:cubicBezTo>
                  <a:pt x="2020" y="5966"/>
                  <a:pt x="2024" y="5966"/>
                  <a:pt x="2028" y="5967"/>
                </a:cubicBezTo>
                <a:cubicBezTo>
                  <a:pt x="2031" y="5968"/>
                  <a:pt x="2036" y="5970"/>
                  <a:pt x="2042" y="5975"/>
                </a:cubicBezTo>
                <a:cubicBezTo>
                  <a:pt x="2040" y="5983"/>
                  <a:pt x="2041" y="5991"/>
                  <a:pt x="2044" y="5999"/>
                </a:cubicBezTo>
                <a:lnTo>
                  <a:pt x="2076" y="6021"/>
                </a:lnTo>
                <a:cubicBezTo>
                  <a:pt x="2080" y="6029"/>
                  <a:pt x="2084" y="6034"/>
                  <a:pt x="2088" y="6038"/>
                </a:cubicBezTo>
                <a:cubicBezTo>
                  <a:pt x="2091" y="6041"/>
                  <a:pt x="2093" y="6047"/>
                  <a:pt x="2094" y="6056"/>
                </a:cubicBezTo>
                <a:cubicBezTo>
                  <a:pt x="2094" y="6064"/>
                  <a:pt x="2094" y="6072"/>
                  <a:pt x="2094" y="6078"/>
                </a:cubicBezTo>
                <a:cubicBezTo>
                  <a:pt x="2093" y="6085"/>
                  <a:pt x="2090" y="6090"/>
                  <a:pt x="2085" y="6095"/>
                </a:cubicBezTo>
                <a:cubicBezTo>
                  <a:pt x="2080" y="6100"/>
                  <a:pt x="2078" y="6104"/>
                  <a:pt x="2077" y="6106"/>
                </a:cubicBezTo>
                <a:cubicBezTo>
                  <a:pt x="2076" y="6108"/>
                  <a:pt x="2075" y="6111"/>
                  <a:pt x="2073" y="6114"/>
                </a:cubicBezTo>
                <a:lnTo>
                  <a:pt x="2083" y="6131"/>
                </a:lnTo>
                <a:lnTo>
                  <a:pt x="2102" y="6143"/>
                </a:lnTo>
                <a:cubicBezTo>
                  <a:pt x="2102" y="6154"/>
                  <a:pt x="2102" y="6163"/>
                  <a:pt x="2102" y="6170"/>
                </a:cubicBezTo>
                <a:cubicBezTo>
                  <a:pt x="2097" y="6170"/>
                  <a:pt x="2094" y="6170"/>
                  <a:pt x="2094" y="6170"/>
                </a:cubicBezTo>
                <a:cubicBezTo>
                  <a:pt x="2093" y="6170"/>
                  <a:pt x="2090" y="6167"/>
                  <a:pt x="2084" y="6162"/>
                </a:cubicBezTo>
                <a:cubicBezTo>
                  <a:pt x="2078" y="6158"/>
                  <a:pt x="2074" y="6155"/>
                  <a:pt x="2071" y="6155"/>
                </a:cubicBezTo>
                <a:cubicBezTo>
                  <a:pt x="2068" y="6155"/>
                  <a:pt x="2064" y="6155"/>
                  <a:pt x="2061" y="6155"/>
                </a:cubicBezTo>
                <a:cubicBezTo>
                  <a:pt x="2056" y="6160"/>
                  <a:pt x="2054" y="6164"/>
                  <a:pt x="2053" y="6166"/>
                </a:cubicBezTo>
                <a:cubicBezTo>
                  <a:pt x="2052" y="6168"/>
                  <a:pt x="2051" y="6170"/>
                  <a:pt x="2049" y="6172"/>
                </a:cubicBezTo>
                <a:cubicBezTo>
                  <a:pt x="2048" y="6174"/>
                  <a:pt x="2046" y="6176"/>
                  <a:pt x="2046" y="6178"/>
                </a:cubicBezTo>
                <a:cubicBezTo>
                  <a:pt x="2045" y="6180"/>
                  <a:pt x="2044" y="6183"/>
                  <a:pt x="2044" y="6186"/>
                </a:cubicBezTo>
                <a:cubicBezTo>
                  <a:pt x="2024" y="6183"/>
                  <a:pt x="2005" y="6176"/>
                  <a:pt x="1989" y="6165"/>
                </a:cubicBezTo>
                <a:lnTo>
                  <a:pt x="1980" y="6170"/>
                </a:lnTo>
                <a:cubicBezTo>
                  <a:pt x="1981" y="6173"/>
                  <a:pt x="1983" y="6176"/>
                  <a:pt x="1986" y="6178"/>
                </a:cubicBezTo>
                <a:cubicBezTo>
                  <a:pt x="1988" y="6180"/>
                  <a:pt x="1991" y="6185"/>
                  <a:pt x="1994" y="6192"/>
                </a:cubicBezTo>
                <a:cubicBezTo>
                  <a:pt x="1997" y="6200"/>
                  <a:pt x="2003" y="6211"/>
                  <a:pt x="2011" y="6227"/>
                </a:cubicBezTo>
                <a:lnTo>
                  <a:pt x="2025" y="6242"/>
                </a:lnTo>
                <a:cubicBezTo>
                  <a:pt x="2025" y="6243"/>
                  <a:pt x="2025" y="6247"/>
                  <a:pt x="2025" y="6252"/>
                </a:cubicBezTo>
                <a:cubicBezTo>
                  <a:pt x="2025" y="6258"/>
                  <a:pt x="2027" y="6262"/>
                  <a:pt x="2030" y="6266"/>
                </a:cubicBezTo>
                <a:lnTo>
                  <a:pt x="2025" y="6266"/>
                </a:lnTo>
                <a:cubicBezTo>
                  <a:pt x="2019" y="6262"/>
                  <a:pt x="2015" y="6258"/>
                  <a:pt x="2013" y="6251"/>
                </a:cubicBezTo>
                <a:lnTo>
                  <a:pt x="1972" y="6244"/>
                </a:lnTo>
                <a:lnTo>
                  <a:pt x="1972" y="6234"/>
                </a:lnTo>
                <a:lnTo>
                  <a:pt x="1960" y="6227"/>
                </a:lnTo>
                <a:lnTo>
                  <a:pt x="1951" y="6213"/>
                </a:lnTo>
                <a:cubicBezTo>
                  <a:pt x="1944" y="6210"/>
                  <a:pt x="1940" y="6207"/>
                  <a:pt x="1939" y="6206"/>
                </a:cubicBezTo>
                <a:cubicBezTo>
                  <a:pt x="1937" y="6204"/>
                  <a:pt x="1935" y="6203"/>
                  <a:pt x="1932" y="6203"/>
                </a:cubicBezTo>
                <a:cubicBezTo>
                  <a:pt x="1928" y="6203"/>
                  <a:pt x="1924" y="6202"/>
                  <a:pt x="1920" y="6201"/>
                </a:cubicBezTo>
                <a:lnTo>
                  <a:pt x="1917" y="6203"/>
                </a:lnTo>
                <a:cubicBezTo>
                  <a:pt x="1919" y="6213"/>
                  <a:pt x="1920" y="6219"/>
                  <a:pt x="1921" y="6222"/>
                </a:cubicBezTo>
                <a:cubicBezTo>
                  <a:pt x="1922" y="6226"/>
                  <a:pt x="1922" y="6228"/>
                  <a:pt x="1921" y="6231"/>
                </a:cubicBezTo>
                <a:cubicBezTo>
                  <a:pt x="1920" y="6233"/>
                  <a:pt x="1920" y="6235"/>
                  <a:pt x="1920" y="6237"/>
                </a:cubicBezTo>
                <a:lnTo>
                  <a:pt x="1900" y="6227"/>
                </a:lnTo>
                <a:cubicBezTo>
                  <a:pt x="1897" y="6218"/>
                  <a:pt x="1891" y="6210"/>
                  <a:pt x="1881" y="6203"/>
                </a:cubicBezTo>
                <a:lnTo>
                  <a:pt x="1869" y="6201"/>
                </a:lnTo>
                <a:lnTo>
                  <a:pt x="1876" y="6194"/>
                </a:lnTo>
                <a:lnTo>
                  <a:pt x="1872" y="6186"/>
                </a:lnTo>
                <a:lnTo>
                  <a:pt x="1876" y="6184"/>
                </a:lnTo>
                <a:cubicBezTo>
                  <a:pt x="1870" y="6178"/>
                  <a:pt x="1865" y="6173"/>
                  <a:pt x="1862" y="6170"/>
                </a:cubicBezTo>
                <a:cubicBezTo>
                  <a:pt x="1859" y="6166"/>
                  <a:pt x="1854" y="6164"/>
                  <a:pt x="1848" y="6162"/>
                </a:cubicBezTo>
                <a:cubicBezTo>
                  <a:pt x="1841" y="6161"/>
                  <a:pt x="1835" y="6156"/>
                  <a:pt x="1828" y="6149"/>
                </a:cubicBezTo>
                <a:cubicBezTo>
                  <a:pt x="1822" y="6142"/>
                  <a:pt x="1813" y="6139"/>
                  <a:pt x="1802" y="6141"/>
                </a:cubicBezTo>
                <a:cubicBezTo>
                  <a:pt x="1791" y="6142"/>
                  <a:pt x="1782" y="6142"/>
                  <a:pt x="1774" y="6141"/>
                </a:cubicBezTo>
                <a:cubicBezTo>
                  <a:pt x="1767" y="6139"/>
                  <a:pt x="1757" y="6137"/>
                  <a:pt x="1744" y="6134"/>
                </a:cubicBezTo>
                <a:lnTo>
                  <a:pt x="1735" y="6122"/>
                </a:lnTo>
                <a:cubicBezTo>
                  <a:pt x="1736" y="6122"/>
                  <a:pt x="1738" y="6121"/>
                  <a:pt x="1741" y="6120"/>
                </a:cubicBezTo>
                <a:cubicBezTo>
                  <a:pt x="1743" y="6120"/>
                  <a:pt x="1752" y="6122"/>
                  <a:pt x="1766" y="6126"/>
                </a:cubicBezTo>
                <a:cubicBezTo>
                  <a:pt x="1780" y="6131"/>
                  <a:pt x="1790" y="6134"/>
                  <a:pt x="1794" y="6136"/>
                </a:cubicBezTo>
                <a:cubicBezTo>
                  <a:pt x="1798" y="6138"/>
                  <a:pt x="1803" y="6138"/>
                  <a:pt x="1809" y="6138"/>
                </a:cubicBezTo>
                <a:lnTo>
                  <a:pt x="1809" y="6131"/>
                </a:lnTo>
                <a:cubicBezTo>
                  <a:pt x="1803" y="6126"/>
                  <a:pt x="1799" y="6123"/>
                  <a:pt x="1797" y="6122"/>
                </a:cubicBezTo>
                <a:cubicBezTo>
                  <a:pt x="1796" y="6120"/>
                  <a:pt x="1793" y="6119"/>
                  <a:pt x="1789" y="6119"/>
                </a:cubicBezTo>
                <a:cubicBezTo>
                  <a:pt x="1785" y="6119"/>
                  <a:pt x="1780" y="6118"/>
                  <a:pt x="1773" y="6114"/>
                </a:cubicBezTo>
                <a:cubicBezTo>
                  <a:pt x="1770" y="6114"/>
                  <a:pt x="1767" y="6112"/>
                  <a:pt x="1765" y="6106"/>
                </a:cubicBezTo>
                <a:cubicBezTo>
                  <a:pt x="1762" y="6100"/>
                  <a:pt x="1760" y="6093"/>
                  <a:pt x="1756" y="6083"/>
                </a:cubicBezTo>
                <a:lnTo>
                  <a:pt x="1725" y="6059"/>
                </a:lnTo>
                <a:lnTo>
                  <a:pt x="1720" y="6030"/>
                </a:lnTo>
                <a:cubicBezTo>
                  <a:pt x="1716" y="6029"/>
                  <a:pt x="1712" y="6027"/>
                  <a:pt x="1708" y="6024"/>
                </a:cubicBezTo>
                <a:cubicBezTo>
                  <a:pt x="1705" y="6022"/>
                  <a:pt x="1698" y="6019"/>
                  <a:pt x="1688" y="6016"/>
                </a:cubicBezTo>
                <a:cubicBezTo>
                  <a:pt x="1678" y="6013"/>
                  <a:pt x="1667" y="6011"/>
                  <a:pt x="1657" y="6011"/>
                </a:cubicBezTo>
                <a:cubicBezTo>
                  <a:pt x="1646" y="6011"/>
                  <a:pt x="1640" y="6011"/>
                  <a:pt x="1638" y="6010"/>
                </a:cubicBezTo>
                <a:cubicBezTo>
                  <a:pt x="1635" y="6009"/>
                  <a:pt x="1633" y="6009"/>
                  <a:pt x="1632" y="6010"/>
                </a:cubicBezTo>
                <a:cubicBezTo>
                  <a:pt x="1630" y="6011"/>
                  <a:pt x="1623" y="6011"/>
                  <a:pt x="1610" y="6010"/>
                </a:cubicBezTo>
                <a:cubicBezTo>
                  <a:pt x="1597" y="6009"/>
                  <a:pt x="1587" y="6010"/>
                  <a:pt x="1580" y="6012"/>
                </a:cubicBezTo>
                <a:cubicBezTo>
                  <a:pt x="1573" y="6015"/>
                  <a:pt x="1566" y="6015"/>
                  <a:pt x="1560" y="6012"/>
                </a:cubicBezTo>
                <a:cubicBezTo>
                  <a:pt x="1553" y="6010"/>
                  <a:pt x="1546" y="6009"/>
                  <a:pt x="1538" y="6010"/>
                </a:cubicBezTo>
                <a:cubicBezTo>
                  <a:pt x="1530" y="6011"/>
                  <a:pt x="1523" y="6011"/>
                  <a:pt x="1516" y="6011"/>
                </a:cubicBezTo>
                <a:cubicBezTo>
                  <a:pt x="1510" y="6011"/>
                  <a:pt x="1502" y="6013"/>
                  <a:pt x="1492" y="6016"/>
                </a:cubicBezTo>
                <a:cubicBezTo>
                  <a:pt x="1483" y="6019"/>
                  <a:pt x="1475" y="6021"/>
                  <a:pt x="1468" y="6021"/>
                </a:cubicBezTo>
                <a:cubicBezTo>
                  <a:pt x="1462" y="6021"/>
                  <a:pt x="1457" y="6022"/>
                  <a:pt x="1453" y="6023"/>
                </a:cubicBezTo>
                <a:cubicBezTo>
                  <a:pt x="1449" y="6025"/>
                  <a:pt x="1446" y="6026"/>
                  <a:pt x="1444" y="6026"/>
                </a:cubicBezTo>
                <a:cubicBezTo>
                  <a:pt x="1443" y="6026"/>
                  <a:pt x="1439" y="6026"/>
                  <a:pt x="1432" y="6026"/>
                </a:cubicBezTo>
                <a:cubicBezTo>
                  <a:pt x="1460" y="6014"/>
                  <a:pt x="1484" y="6001"/>
                  <a:pt x="1507" y="5985"/>
                </a:cubicBezTo>
                <a:lnTo>
                  <a:pt x="1514" y="5978"/>
                </a:lnTo>
                <a:cubicBezTo>
                  <a:pt x="1509" y="5978"/>
                  <a:pt x="1506" y="5977"/>
                  <a:pt x="1503" y="5976"/>
                </a:cubicBezTo>
                <a:cubicBezTo>
                  <a:pt x="1501" y="5976"/>
                  <a:pt x="1483" y="5976"/>
                  <a:pt x="1450" y="5976"/>
                </a:cubicBezTo>
                <a:cubicBezTo>
                  <a:pt x="1418" y="5977"/>
                  <a:pt x="1383" y="5980"/>
                  <a:pt x="1346" y="5986"/>
                </a:cubicBezTo>
                <a:cubicBezTo>
                  <a:pt x="1309" y="5992"/>
                  <a:pt x="1274" y="5998"/>
                  <a:pt x="1239" y="6005"/>
                </a:cubicBezTo>
                <a:cubicBezTo>
                  <a:pt x="1205" y="6012"/>
                  <a:pt x="1182" y="6018"/>
                  <a:pt x="1171" y="6021"/>
                </a:cubicBezTo>
                <a:cubicBezTo>
                  <a:pt x="1160" y="6024"/>
                  <a:pt x="1148" y="6027"/>
                  <a:pt x="1135" y="6030"/>
                </a:cubicBezTo>
                <a:cubicBezTo>
                  <a:pt x="1135" y="6032"/>
                  <a:pt x="1135" y="6034"/>
                  <a:pt x="1135" y="6036"/>
                </a:cubicBezTo>
                <a:cubicBezTo>
                  <a:pt x="1135" y="6039"/>
                  <a:pt x="1139" y="6045"/>
                  <a:pt x="1147" y="6056"/>
                </a:cubicBezTo>
                <a:cubicBezTo>
                  <a:pt x="1155" y="6066"/>
                  <a:pt x="1160" y="6077"/>
                  <a:pt x="1162" y="6088"/>
                </a:cubicBezTo>
                <a:cubicBezTo>
                  <a:pt x="1165" y="6099"/>
                  <a:pt x="1168" y="6109"/>
                  <a:pt x="1172" y="6117"/>
                </a:cubicBezTo>
                <a:cubicBezTo>
                  <a:pt x="1176" y="6125"/>
                  <a:pt x="1178" y="6131"/>
                  <a:pt x="1179" y="6136"/>
                </a:cubicBezTo>
                <a:cubicBezTo>
                  <a:pt x="1180" y="6141"/>
                  <a:pt x="1179" y="6145"/>
                  <a:pt x="1177" y="6148"/>
                </a:cubicBezTo>
                <a:cubicBezTo>
                  <a:pt x="1174" y="6151"/>
                  <a:pt x="1172" y="6156"/>
                  <a:pt x="1170" y="6161"/>
                </a:cubicBezTo>
                <a:cubicBezTo>
                  <a:pt x="1167" y="6167"/>
                  <a:pt x="1163" y="6177"/>
                  <a:pt x="1156" y="6191"/>
                </a:cubicBezTo>
                <a:cubicBezTo>
                  <a:pt x="1152" y="6191"/>
                  <a:pt x="1139" y="6194"/>
                  <a:pt x="1118" y="6200"/>
                </a:cubicBezTo>
                <a:cubicBezTo>
                  <a:pt x="1097" y="6205"/>
                  <a:pt x="1081" y="6206"/>
                  <a:pt x="1069" y="6201"/>
                </a:cubicBezTo>
                <a:cubicBezTo>
                  <a:pt x="1057" y="6196"/>
                  <a:pt x="1048" y="6195"/>
                  <a:pt x="1041" y="6198"/>
                </a:cubicBezTo>
                <a:cubicBezTo>
                  <a:pt x="1035" y="6202"/>
                  <a:pt x="1028" y="6204"/>
                  <a:pt x="1020" y="6206"/>
                </a:cubicBezTo>
                <a:lnTo>
                  <a:pt x="1020" y="6213"/>
                </a:lnTo>
                <a:cubicBezTo>
                  <a:pt x="1020" y="6210"/>
                  <a:pt x="1019" y="6208"/>
                  <a:pt x="1017" y="6207"/>
                </a:cubicBezTo>
                <a:cubicBezTo>
                  <a:pt x="1016" y="6206"/>
                  <a:pt x="1014" y="6203"/>
                  <a:pt x="1014" y="6198"/>
                </a:cubicBezTo>
                <a:cubicBezTo>
                  <a:pt x="1013" y="6194"/>
                  <a:pt x="1011" y="6190"/>
                  <a:pt x="1008" y="6186"/>
                </a:cubicBezTo>
                <a:cubicBezTo>
                  <a:pt x="1004" y="6183"/>
                  <a:pt x="1001" y="6178"/>
                  <a:pt x="998" y="6170"/>
                </a:cubicBezTo>
                <a:lnTo>
                  <a:pt x="981" y="6160"/>
                </a:lnTo>
                <a:cubicBezTo>
                  <a:pt x="976" y="6149"/>
                  <a:pt x="970" y="6139"/>
                  <a:pt x="962" y="6131"/>
                </a:cubicBezTo>
                <a:cubicBezTo>
                  <a:pt x="956" y="6126"/>
                  <a:pt x="952" y="6123"/>
                  <a:pt x="950" y="6122"/>
                </a:cubicBezTo>
                <a:cubicBezTo>
                  <a:pt x="948" y="6120"/>
                  <a:pt x="946" y="6120"/>
                  <a:pt x="944" y="6120"/>
                </a:cubicBezTo>
                <a:cubicBezTo>
                  <a:pt x="942" y="6121"/>
                  <a:pt x="937" y="6122"/>
                  <a:pt x="931" y="6122"/>
                </a:cubicBezTo>
                <a:cubicBezTo>
                  <a:pt x="928" y="6115"/>
                  <a:pt x="923" y="6108"/>
                  <a:pt x="916" y="6100"/>
                </a:cubicBezTo>
                <a:cubicBezTo>
                  <a:pt x="912" y="6095"/>
                  <a:pt x="908" y="6092"/>
                  <a:pt x="907" y="6090"/>
                </a:cubicBezTo>
                <a:cubicBezTo>
                  <a:pt x="905" y="6089"/>
                  <a:pt x="902" y="6088"/>
                  <a:pt x="896" y="6088"/>
                </a:cubicBezTo>
                <a:cubicBezTo>
                  <a:pt x="890" y="6088"/>
                  <a:pt x="887" y="6089"/>
                  <a:pt x="886" y="6090"/>
                </a:cubicBezTo>
                <a:cubicBezTo>
                  <a:pt x="886" y="6092"/>
                  <a:pt x="882" y="6092"/>
                  <a:pt x="874" y="6092"/>
                </a:cubicBezTo>
                <a:cubicBezTo>
                  <a:pt x="867" y="6091"/>
                  <a:pt x="858" y="6093"/>
                  <a:pt x="846" y="6098"/>
                </a:cubicBezTo>
                <a:cubicBezTo>
                  <a:pt x="834" y="6102"/>
                  <a:pt x="824" y="6106"/>
                  <a:pt x="816" y="6108"/>
                </a:cubicBezTo>
                <a:cubicBezTo>
                  <a:pt x="808" y="6111"/>
                  <a:pt x="801" y="6114"/>
                  <a:pt x="795" y="6118"/>
                </a:cubicBezTo>
                <a:cubicBezTo>
                  <a:pt x="790" y="6122"/>
                  <a:pt x="783" y="6125"/>
                  <a:pt x="776" y="6128"/>
                </a:cubicBezTo>
                <a:cubicBezTo>
                  <a:pt x="769" y="6130"/>
                  <a:pt x="762" y="6131"/>
                  <a:pt x="756" y="6131"/>
                </a:cubicBezTo>
                <a:cubicBezTo>
                  <a:pt x="749" y="6131"/>
                  <a:pt x="744" y="6133"/>
                  <a:pt x="739" y="6137"/>
                </a:cubicBezTo>
                <a:cubicBezTo>
                  <a:pt x="734" y="6141"/>
                  <a:pt x="718" y="6146"/>
                  <a:pt x="690" y="6153"/>
                </a:cubicBezTo>
                <a:cubicBezTo>
                  <a:pt x="662" y="6159"/>
                  <a:pt x="644" y="6165"/>
                  <a:pt x="637" y="6170"/>
                </a:cubicBezTo>
                <a:cubicBezTo>
                  <a:pt x="630" y="6174"/>
                  <a:pt x="623" y="6176"/>
                  <a:pt x="618" y="6176"/>
                </a:cubicBezTo>
                <a:cubicBezTo>
                  <a:pt x="612" y="6175"/>
                  <a:pt x="604" y="6176"/>
                  <a:pt x="594" y="6180"/>
                </a:cubicBezTo>
                <a:cubicBezTo>
                  <a:pt x="583" y="6184"/>
                  <a:pt x="563" y="6191"/>
                  <a:pt x="532" y="6200"/>
                </a:cubicBezTo>
                <a:cubicBezTo>
                  <a:pt x="502" y="6208"/>
                  <a:pt x="481" y="6213"/>
                  <a:pt x="469" y="6214"/>
                </a:cubicBezTo>
                <a:cubicBezTo>
                  <a:pt x="457" y="6215"/>
                  <a:pt x="446" y="6217"/>
                  <a:pt x="435" y="6221"/>
                </a:cubicBezTo>
                <a:cubicBezTo>
                  <a:pt x="425" y="6225"/>
                  <a:pt x="401" y="6230"/>
                  <a:pt x="364" y="6234"/>
                </a:cubicBezTo>
                <a:cubicBezTo>
                  <a:pt x="328" y="6239"/>
                  <a:pt x="303" y="6242"/>
                  <a:pt x="290" y="6243"/>
                </a:cubicBezTo>
                <a:cubicBezTo>
                  <a:pt x="277" y="6244"/>
                  <a:pt x="259" y="6245"/>
                  <a:pt x="235" y="6248"/>
                </a:cubicBezTo>
                <a:cubicBezTo>
                  <a:pt x="211" y="6250"/>
                  <a:pt x="185" y="6250"/>
                  <a:pt x="157" y="6248"/>
                </a:cubicBezTo>
                <a:cubicBezTo>
                  <a:pt x="129" y="6245"/>
                  <a:pt x="107" y="6242"/>
                  <a:pt x="92" y="6239"/>
                </a:cubicBezTo>
                <a:cubicBezTo>
                  <a:pt x="77" y="6236"/>
                  <a:pt x="65" y="6231"/>
                  <a:pt x="56" y="6224"/>
                </a:cubicBezTo>
                <a:cubicBezTo>
                  <a:pt x="47" y="6216"/>
                  <a:pt x="38" y="6206"/>
                  <a:pt x="27" y="6191"/>
                </a:cubicBezTo>
                <a:cubicBezTo>
                  <a:pt x="17" y="6177"/>
                  <a:pt x="9" y="6163"/>
                  <a:pt x="4" y="6149"/>
                </a:cubicBezTo>
                <a:cubicBezTo>
                  <a:pt x="0" y="6136"/>
                  <a:pt x="-1" y="6124"/>
                  <a:pt x="2" y="6116"/>
                </a:cubicBezTo>
                <a:cubicBezTo>
                  <a:pt x="5" y="6107"/>
                  <a:pt x="8" y="6100"/>
                  <a:pt x="10" y="6096"/>
                </a:cubicBezTo>
                <a:cubicBezTo>
                  <a:pt x="13" y="6092"/>
                  <a:pt x="16" y="6086"/>
                  <a:pt x="21" y="6078"/>
                </a:cubicBezTo>
                <a:cubicBezTo>
                  <a:pt x="44" y="6054"/>
                  <a:pt x="60" y="6038"/>
                  <a:pt x="70" y="6030"/>
                </a:cubicBezTo>
                <a:cubicBezTo>
                  <a:pt x="81" y="6022"/>
                  <a:pt x="88" y="6018"/>
                  <a:pt x="91" y="6017"/>
                </a:cubicBezTo>
                <a:cubicBezTo>
                  <a:pt x="94" y="6016"/>
                  <a:pt x="98" y="6014"/>
                  <a:pt x="103" y="6011"/>
                </a:cubicBezTo>
                <a:lnTo>
                  <a:pt x="124" y="5987"/>
                </a:lnTo>
                <a:lnTo>
                  <a:pt x="153" y="5966"/>
                </a:lnTo>
                <a:cubicBezTo>
                  <a:pt x="153" y="5969"/>
                  <a:pt x="154" y="5973"/>
                  <a:pt x="156" y="5978"/>
                </a:cubicBezTo>
                <a:cubicBezTo>
                  <a:pt x="148" y="5990"/>
                  <a:pt x="142" y="5998"/>
                  <a:pt x="138" y="6002"/>
                </a:cubicBezTo>
                <a:cubicBezTo>
                  <a:pt x="134" y="6005"/>
                  <a:pt x="131" y="6010"/>
                  <a:pt x="129" y="6017"/>
                </a:cubicBezTo>
                <a:cubicBezTo>
                  <a:pt x="128" y="6024"/>
                  <a:pt x="124" y="6033"/>
                  <a:pt x="120" y="6042"/>
                </a:cubicBezTo>
                <a:cubicBezTo>
                  <a:pt x="115" y="6052"/>
                  <a:pt x="111" y="6064"/>
                  <a:pt x="109" y="6078"/>
                </a:cubicBezTo>
                <a:cubicBezTo>
                  <a:pt x="106" y="6093"/>
                  <a:pt x="106" y="6106"/>
                  <a:pt x="109" y="6119"/>
                </a:cubicBezTo>
                <a:cubicBezTo>
                  <a:pt x="111" y="6132"/>
                  <a:pt x="114" y="6139"/>
                  <a:pt x="117" y="6141"/>
                </a:cubicBezTo>
                <a:cubicBezTo>
                  <a:pt x="120" y="6142"/>
                  <a:pt x="123" y="6146"/>
                  <a:pt x="124" y="6150"/>
                </a:cubicBezTo>
                <a:cubicBezTo>
                  <a:pt x="136" y="6152"/>
                  <a:pt x="144" y="6154"/>
                  <a:pt x="150" y="6156"/>
                </a:cubicBezTo>
                <a:cubicBezTo>
                  <a:pt x="155" y="6159"/>
                  <a:pt x="168" y="6160"/>
                  <a:pt x="189" y="6161"/>
                </a:cubicBezTo>
                <a:cubicBezTo>
                  <a:pt x="210" y="6162"/>
                  <a:pt x="247" y="6159"/>
                  <a:pt x="301" y="6153"/>
                </a:cubicBezTo>
                <a:cubicBezTo>
                  <a:pt x="354" y="6146"/>
                  <a:pt x="412" y="6138"/>
                  <a:pt x="474" y="6126"/>
                </a:cubicBezTo>
                <a:cubicBezTo>
                  <a:pt x="535" y="6115"/>
                  <a:pt x="585" y="6104"/>
                  <a:pt x="622" y="6094"/>
                </a:cubicBezTo>
                <a:cubicBezTo>
                  <a:pt x="660" y="6084"/>
                  <a:pt x="683" y="6078"/>
                  <a:pt x="691" y="6078"/>
                </a:cubicBezTo>
                <a:cubicBezTo>
                  <a:pt x="699" y="6078"/>
                  <a:pt x="706" y="6077"/>
                  <a:pt x="712" y="6074"/>
                </a:cubicBezTo>
                <a:cubicBezTo>
                  <a:pt x="719" y="6070"/>
                  <a:pt x="731" y="6067"/>
                  <a:pt x="748" y="6064"/>
                </a:cubicBezTo>
                <a:cubicBezTo>
                  <a:pt x="766" y="6061"/>
                  <a:pt x="792" y="6055"/>
                  <a:pt x="825" y="6047"/>
                </a:cubicBezTo>
                <a:lnTo>
                  <a:pt x="828" y="6042"/>
                </a:lnTo>
                <a:cubicBezTo>
                  <a:pt x="845" y="6042"/>
                  <a:pt x="861" y="6041"/>
                  <a:pt x="876" y="6038"/>
                </a:cubicBezTo>
                <a:cubicBezTo>
                  <a:pt x="872" y="6033"/>
                  <a:pt x="870" y="6028"/>
                  <a:pt x="870" y="6024"/>
                </a:cubicBezTo>
                <a:cubicBezTo>
                  <a:pt x="869" y="6020"/>
                  <a:pt x="866" y="6016"/>
                  <a:pt x="861" y="6010"/>
                </a:cubicBezTo>
                <a:cubicBezTo>
                  <a:pt x="856" y="6004"/>
                  <a:pt x="852" y="5999"/>
                  <a:pt x="847" y="5993"/>
                </a:cubicBezTo>
                <a:cubicBezTo>
                  <a:pt x="842" y="5988"/>
                  <a:pt x="834" y="5975"/>
                  <a:pt x="823" y="5956"/>
                </a:cubicBezTo>
                <a:lnTo>
                  <a:pt x="794" y="5934"/>
                </a:lnTo>
                <a:cubicBezTo>
                  <a:pt x="789" y="5926"/>
                  <a:pt x="785" y="5920"/>
                  <a:pt x="782" y="5915"/>
                </a:cubicBezTo>
                <a:cubicBezTo>
                  <a:pt x="779" y="5910"/>
                  <a:pt x="774" y="5904"/>
                  <a:pt x="766" y="5897"/>
                </a:cubicBezTo>
                <a:cubicBezTo>
                  <a:pt x="759" y="5890"/>
                  <a:pt x="748" y="5878"/>
                  <a:pt x="732" y="5860"/>
                </a:cubicBezTo>
                <a:cubicBezTo>
                  <a:pt x="725" y="5863"/>
                  <a:pt x="719" y="5866"/>
                  <a:pt x="714" y="5868"/>
                </a:cubicBezTo>
                <a:cubicBezTo>
                  <a:pt x="708" y="5871"/>
                  <a:pt x="696" y="5880"/>
                  <a:pt x="676" y="5897"/>
                </a:cubicBezTo>
                <a:cubicBezTo>
                  <a:pt x="657" y="5914"/>
                  <a:pt x="630" y="5935"/>
                  <a:pt x="594" y="5961"/>
                </a:cubicBezTo>
                <a:cubicBezTo>
                  <a:pt x="558" y="5986"/>
                  <a:pt x="518" y="6014"/>
                  <a:pt x="476" y="6045"/>
                </a:cubicBezTo>
                <a:cubicBezTo>
                  <a:pt x="434" y="6075"/>
                  <a:pt x="411" y="6090"/>
                  <a:pt x="408" y="6090"/>
                </a:cubicBezTo>
                <a:cubicBezTo>
                  <a:pt x="404" y="6090"/>
                  <a:pt x="402" y="6092"/>
                  <a:pt x="399" y="6094"/>
                </a:cubicBezTo>
                <a:cubicBezTo>
                  <a:pt x="397" y="6096"/>
                  <a:pt x="393" y="6098"/>
                  <a:pt x="388" y="6100"/>
                </a:cubicBezTo>
                <a:lnTo>
                  <a:pt x="384" y="6102"/>
                </a:lnTo>
                <a:lnTo>
                  <a:pt x="379" y="6102"/>
                </a:lnTo>
                <a:lnTo>
                  <a:pt x="468" y="6030"/>
                </a:lnTo>
                <a:lnTo>
                  <a:pt x="484" y="6018"/>
                </a:lnTo>
                <a:lnTo>
                  <a:pt x="640" y="5886"/>
                </a:lnTo>
                <a:lnTo>
                  <a:pt x="652" y="5874"/>
                </a:lnTo>
                <a:lnTo>
                  <a:pt x="698" y="5834"/>
                </a:lnTo>
                <a:cubicBezTo>
                  <a:pt x="682" y="5824"/>
                  <a:pt x="666" y="5822"/>
                  <a:pt x="650" y="5826"/>
                </a:cubicBezTo>
                <a:lnTo>
                  <a:pt x="643" y="5824"/>
                </a:lnTo>
                <a:lnTo>
                  <a:pt x="652" y="5824"/>
                </a:lnTo>
                <a:lnTo>
                  <a:pt x="643" y="5814"/>
                </a:lnTo>
                <a:lnTo>
                  <a:pt x="643" y="5810"/>
                </a:lnTo>
                <a:cubicBezTo>
                  <a:pt x="652" y="5811"/>
                  <a:pt x="660" y="5809"/>
                  <a:pt x="664" y="5802"/>
                </a:cubicBezTo>
                <a:cubicBezTo>
                  <a:pt x="663" y="5794"/>
                  <a:pt x="662" y="5788"/>
                  <a:pt x="662" y="5784"/>
                </a:cubicBezTo>
                <a:cubicBezTo>
                  <a:pt x="662" y="5780"/>
                  <a:pt x="664" y="5775"/>
                  <a:pt x="668" y="5769"/>
                </a:cubicBezTo>
                <a:cubicBezTo>
                  <a:pt x="672" y="5762"/>
                  <a:pt x="674" y="5756"/>
                  <a:pt x="674" y="5751"/>
                </a:cubicBezTo>
                <a:cubicBezTo>
                  <a:pt x="674" y="5745"/>
                  <a:pt x="673" y="5742"/>
                  <a:pt x="672" y="5740"/>
                </a:cubicBezTo>
                <a:cubicBezTo>
                  <a:pt x="670" y="5738"/>
                  <a:pt x="668" y="5735"/>
                  <a:pt x="664" y="5730"/>
                </a:cubicBezTo>
                <a:lnTo>
                  <a:pt x="679" y="5709"/>
                </a:lnTo>
                <a:cubicBezTo>
                  <a:pt x="676" y="5704"/>
                  <a:pt x="674" y="5701"/>
                  <a:pt x="674" y="5699"/>
                </a:cubicBezTo>
                <a:cubicBezTo>
                  <a:pt x="674" y="5698"/>
                  <a:pt x="675" y="5696"/>
                  <a:pt x="676" y="5693"/>
                </a:cubicBezTo>
                <a:cubicBezTo>
                  <a:pt x="678" y="5691"/>
                  <a:pt x="678" y="5688"/>
                  <a:pt x="676" y="5684"/>
                </a:cubicBezTo>
                <a:cubicBezTo>
                  <a:pt x="675" y="5680"/>
                  <a:pt x="674" y="5671"/>
                  <a:pt x="674" y="5658"/>
                </a:cubicBezTo>
                <a:lnTo>
                  <a:pt x="672" y="5661"/>
                </a:lnTo>
                <a:lnTo>
                  <a:pt x="669" y="5658"/>
                </a:lnTo>
                <a:lnTo>
                  <a:pt x="664" y="5661"/>
                </a:lnTo>
                <a:lnTo>
                  <a:pt x="648" y="5670"/>
                </a:lnTo>
                <a:lnTo>
                  <a:pt x="643" y="5678"/>
                </a:lnTo>
                <a:cubicBezTo>
                  <a:pt x="633" y="5682"/>
                  <a:pt x="626" y="5685"/>
                  <a:pt x="622" y="5686"/>
                </a:cubicBezTo>
                <a:cubicBezTo>
                  <a:pt x="618" y="5687"/>
                  <a:pt x="615" y="5689"/>
                  <a:pt x="612" y="5692"/>
                </a:cubicBezTo>
                <a:cubicBezTo>
                  <a:pt x="608" y="5695"/>
                  <a:pt x="603" y="5699"/>
                  <a:pt x="596" y="5703"/>
                </a:cubicBezTo>
                <a:cubicBezTo>
                  <a:pt x="589" y="5707"/>
                  <a:pt x="578" y="5714"/>
                  <a:pt x="562" y="5723"/>
                </a:cubicBezTo>
                <a:cubicBezTo>
                  <a:pt x="547" y="5733"/>
                  <a:pt x="534" y="5740"/>
                  <a:pt x="523" y="5745"/>
                </a:cubicBezTo>
                <a:cubicBezTo>
                  <a:pt x="512" y="5750"/>
                  <a:pt x="502" y="5754"/>
                  <a:pt x="495" y="5758"/>
                </a:cubicBezTo>
                <a:cubicBezTo>
                  <a:pt x="488" y="5762"/>
                  <a:pt x="476" y="5770"/>
                  <a:pt x="458" y="5781"/>
                </a:cubicBezTo>
                <a:lnTo>
                  <a:pt x="458" y="5788"/>
                </a:lnTo>
                <a:lnTo>
                  <a:pt x="444" y="5800"/>
                </a:lnTo>
                <a:lnTo>
                  <a:pt x="436" y="5790"/>
                </a:lnTo>
                <a:cubicBezTo>
                  <a:pt x="420" y="5797"/>
                  <a:pt x="406" y="5803"/>
                  <a:pt x="393" y="5810"/>
                </a:cubicBezTo>
                <a:lnTo>
                  <a:pt x="388" y="5802"/>
                </a:lnTo>
                <a:lnTo>
                  <a:pt x="391" y="5795"/>
                </a:lnTo>
                <a:lnTo>
                  <a:pt x="381" y="5788"/>
                </a:lnTo>
                <a:lnTo>
                  <a:pt x="364" y="5788"/>
                </a:lnTo>
                <a:cubicBezTo>
                  <a:pt x="364" y="5785"/>
                  <a:pt x="365" y="5783"/>
                  <a:pt x="367" y="5782"/>
                </a:cubicBezTo>
                <a:cubicBezTo>
                  <a:pt x="368" y="5781"/>
                  <a:pt x="368" y="5780"/>
                  <a:pt x="366" y="5777"/>
                </a:cubicBezTo>
                <a:cubicBezTo>
                  <a:pt x="363" y="5775"/>
                  <a:pt x="361" y="5772"/>
                  <a:pt x="360" y="5769"/>
                </a:cubicBezTo>
                <a:lnTo>
                  <a:pt x="352" y="5764"/>
                </a:lnTo>
                <a:cubicBezTo>
                  <a:pt x="352" y="5759"/>
                  <a:pt x="350" y="5751"/>
                  <a:pt x="345" y="5740"/>
                </a:cubicBezTo>
                <a:cubicBezTo>
                  <a:pt x="340" y="5729"/>
                  <a:pt x="335" y="5718"/>
                  <a:pt x="328" y="5706"/>
                </a:cubicBezTo>
                <a:lnTo>
                  <a:pt x="309" y="5690"/>
                </a:lnTo>
                <a:lnTo>
                  <a:pt x="307" y="5690"/>
                </a:lnTo>
                <a:cubicBezTo>
                  <a:pt x="300" y="5680"/>
                  <a:pt x="296" y="5673"/>
                  <a:pt x="294" y="5668"/>
                </a:cubicBezTo>
                <a:cubicBezTo>
                  <a:pt x="291" y="5663"/>
                  <a:pt x="290" y="5660"/>
                  <a:pt x="290" y="5657"/>
                </a:cubicBezTo>
                <a:cubicBezTo>
                  <a:pt x="290" y="5655"/>
                  <a:pt x="290" y="5649"/>
                  <a:pt x="290" y="5639"/>
                </a:cubicBezTo>
                <a:cubicBezTo>
                  <a:pt x="303" y="5638"/>
                  <a:pt x="316" y="5634"/>
                  <a:pt x="328" y="5630"/>
                </a:cubicBezTo>
                <a:cubicBezTo>
                  <a:pt x="324" y="5622"/>
                  <a:pt x="324" y="5613"/>
                  <a:pt x="328" y="5603"/>
                </a:cubicBezTo>
                <a:lnTo>
                  <a:pt x="331" y="5606"/>
                </a:lnTo>
                <a:lnTo>
                  <a:pt x="348" y="5598"/>
                </a:lnTo>
                <a:lnTo>
                  <a:pt x="360" y="5613"/>
                </a:lnTo>
                <a:lnTo>
                  <a:pt x="362" y="5608"/>
                </a:lnTo>
                <a:lnTo>
                  <a:pt x="372" y="5618"/>
                </a:lnTo>
                <a:lnTo>
                  <a:pt x="381" y="5603"/>
                </a:lnTo>
                <a:cubicBezTo>
                  <a:pt x="373" y="5592"/>
                  <a:pt x="369" y="5580"/>
                  <a:pt x="369" y="5567"/>
                </a:cubicBezTo>
                <a:lnTo>
                  <a:pt x="388" y="5586"/>
                </a:lnTo>
                <a:lnTo>
                  <a:pt x="393" y="5584"/>
                </a:lnTo>
                <a:cubicBezTo>
                  <a:pt x="393" y="5597"/>
                  <a:pt x="399" y="5607"/>
                  <a:pt x="410" y="5615"/>
                </a:cubicBezTo>
                <a:cubicBezTo>
                  <a:pt x="418" y="5615"/>
                  <a:pt x="424" y="5615"/>
                  <a:pt x="429" y="5615"/>
                </a:cubicBezTo>
                <a:cubicBezTo>
                  <a:pt x="434" y="5615"/>
                  <a:pt x="448" y="5612"/>
                  <a:pt x="470" y="5604"/>
                </a:cubicBezTo>
                <a:cubicBezTo>
                  <a:pt x="492" y="5597"/>
                  <a:pt x="532" y="5582"/>
                  <a:pt x="589" y="5558"/>
                </a:cubicBezTo>
                <a:cubicBezTo>
                  <a:pt x="646" y="5534"/>
                  <a:pt x="693" y="5512"/>
                  <a:pt x="730" y="5492"/>
                </a:cubicBezTo>
                <a:cubicBezTo>
                  <a:pt x="768" y="5472"/>
                  <a:pt x="792" y="5460"/>
                  <a:pt x="801" y="5458"/>
                </a:cubicBezTo>
                <a:cubicBezTo>
                  <a:pt x="811" y="5456"/>
                  <a:pt x="818" y="5453"/>
                  <a:pt x="822" y="5451"/>
                </a:cubicBezTo>
                <a:cubicBezTo>
                  <a:pt x="826" y="5448"/>
                  <a:pt x="837" y="5442"/>
                  <a:pt x="856" y="5433"/>
                </a:cubicBezTo>
                <a:cubicBezTo>
                  <a:pt x="855" y="5351"/>
                  <a:pt x="857" y="5270"/>
                  <a:pt x="864" y="5190"/>
                </a:cubicBezTo>
                <a:lnTo>
                  <a:pt x="823" y="5217"/>
                </a:lnTo>
                <a:lnTo>
                  <a:pt x="818" y="5224"/>
                </a:lnTo>
                <a:cubicBezTo>
                  <a:pt x="818" y="5224"/>
                  <a:pt x="817" y="5224"/>
                  <a:pt x="816" y="5223"/>
                </a:cubicBezTo>
                <a:cubicBezTo>
                  <a:pt x="814" y="5222"/>
                  <a:pt x="804" y="5228"/>
                  <a:pt x="787" y="5240"/>
                </a:cubicBezTo>
                <a:cubicBezTo>
                  <a:pt x="769" y="5252"/>
                  <a:pt x="736" y="5271"/>
                  <a:pt x="686" y="5298"/>
                </a:cubicBezTo>
                <a:cubicBezTo>
                  <a:pt x="636" y="5326"/>
                  <a:pt x="594" y="5349"/>
                  <a:pt x="558" y="5368"/>
                </a:cubicBezTo>
                <a:cubicBezTo>
                  <a:pt x="522" y="5387"/>
                  <a:pt x="494" y="5401"/>
                  <a:pt x="475" y="5409"/>
                </a:cubicBezTo>
                <a:cubicBezTo>
                  <a:pt x="456" y="5417"/>
                  <a:pt x="439" y="5421"/>
                  <a:pt x="424" y="5422"/>
                </a:cubicBezTo>
                <a:cubicBezTo>
                  <a:pt x="410" y="5423"/>
                  <a:pt x="395" y="5426"/>
                  <a:pt x="379" y="5432"/>
                </a:cubicBezTo>
                <a:cubicBezTo>
                  <a:pt x="363" y="5437"/>
                  <a:pt x="346" y="5442"/>
                  <a:pt x="328" y="5445"/>
                </a:cubicBezTo>
                <a:cubicBezTo>
                  <a:pt x="311" y="5448"/>
                  <a:pt x="296" y="5452"/>
                  <a:pt x="284" y="5456"/>
                </a:cubicBezTo>
                <a:cubicBezTo>
                  <a:pt x="272" y="5460"/>
                  <a:pt x="262" y="5462"/>
                  <a:pt x="255" y="5462"/>
                </a:cubicBezTo>
                <a:cubicBezTo>
                  <a:pt x="248" y="5462"/>
                  <a:pt x="242" y="5461"/>
                  <a:pt x="237" y="5460"/>
                </a:cubicBezTo>
                <a:cubicBezTo>
                  <a:pt x="232" y="5460"/>
                  <a:pt x="225" y="5458"/>
                  <a:pt x="216" y="5454"/>
                </a:cubicBezTo>
                <a:cubicBezTo>
                  <a:pt x="216" y="5453"/>
                  <a:pt x="216" y="5450"/>
                  <a:pt x="216" y="5447"/>
                </a:cubicBezTo>
                <a:lnTo>
                  <a:pt x="213" y="5442"/>
                </a:lnTo>
                <a:lnTo>
                  <a:pt x="189" y="5471"/>
                </a:lnTo>
                <a:cubicBezTo>
                  <a:pt x="180" y="5478"/>
                  <a:pt x="169" y="5482"/>
                  <a:pt x="158" y="5486"/>
                </a:cubicBezTo>
                <a:lnTo>
                  <a:pt x="144" y="5505"/>
                </a:lnTo>
                <a:lnTo>
                  <a:pt x="141" y="5505"/>
                </a:lnTo>
                <a:lnTo>
                  <a:pt x="134" y="5510"/>
                </a:lnTo>
                <a:lnTo>
                  <a:pt x="132" y="5510"/>
                </a:lnTo>
                <a:cubicBezTo>
                  <a:pt x="170" y="5470"/>
                  <a:pt x="205" y="5426"/>
                  <a:pt x="237" y="5378"/>
                </a:cubicBezTo>
                <a:lnTo>
                  <a:pt x="235" y="5370"/>
                </a:lnTo>
                <a:lnTo>
                  <a:pt x="213" y="5402"/>
                </a:lnTo>
                <a:lnTo>
                  <a:pt x="208" y="5397"/>
                </a:lnTo>
                <a:lnTo>
                  <a:pt x="206" y="5402"/>
                </a:lnTo>
                <a:lnTo>
                  <a:pt x="196" y="5411"/>
                </a:lnTo>
                <a:cubicBezTo>
                  <a:pt x="182" y="5430"/>
                  <a:pt x="168" y="5448"/>
                  <a:pt x="154" y="5463"/>
                </a:cubicBezTo>
                <a:cubicBezTo>
                  <a:pt x="141" y="5478"/>
                  <a:pt x="129" y="5492"/>
                  <a:pt x="120" y="5506"/>
                </a:cubicBezTo>
                <a:cubicBezTo>
                  <a:pt x="110" y="5520"/>
                  <a:pt x="104" y="5529"/>
                  <a:pt x="100" y="5534"/>
                </a:cubicBezTo>
                <a:lnTo>
                  <a:pt x="100" y="5526"/>
                </a:lnTo>
                <a:lnTo>
                  <a:pt x="84" y="5541"/>
                </a:lnTo>
                <a:cubicBezTo>
                  <a:pt x="71" y="5558"/>
                  <a:pt x="57" y="5574"/>
                  <a:pt x="43" y="5589"/>
                </a:cubicBezTo>
                <a:lnTo>
                  <a:pt x="28" y="5596"/>
                </a:lnTo>
                <a:cubicBezTo>
                  <a:pt x="35" y="5588"/>
                  <a:pt x="40" y="5581"/>
                  <a:pt x="45" y="5574"/>
                </a:cubicBezTo>
                <a:cubicBezTo>
                  <a:pt x="50" y="5568"/>
                  <a:pt x="58" y="5556"/>
                  <a:pt x="68" y="5537"/>
                </a:cubicBezTo>
                <a:cubicBezTo>
                  <a:pt x="78" y="5519"/>
                  <a:pt x="90" y="5495"/>
                  <a:pt x="104" y="5465"/>
                </a:cubicBezTo>
                <a:cubicBezTo>
                  <a:pt x="118" y="5436"/>
                  <a:pt x="138" y="5400"/>
                  <a:pt x="165" y="5358"/>
                </a:cubicBezTo>
                <a:cubicBezTo>
                  <a:pt x="192" y="5317"/>
                  <a:pt x="206" y="5293"/>
                  <a:pt x="206" y="5286"/>
                </a:cubicBezTo>
                <a:cubicBezTo>
                  <a:pt x="206" y="5280"/>
                  <a:pt x="208" y="5275"/>
                  <a:pt x="212" y="5272"/>
                </a:cubicBezTo>
                <a:cubicBezTo>
                  <a:pt x="216" y="5269"/>
                  <a:pt x="223" y="5260"/>
                  <a:pt x="232" y="5244"/>
                </a:cubicBezTo>
                <a:cubicBezTo>
                  <a:pt x="242" y="5229"/>
                  <a:pt x="247" y="5219"/>
                  <a:pt x="247" y="5214"/>
                </a:cubicBezTo>
                <a:cubicBezTo>
                  <a:pt x="247" y="5210"/>
                  <a:pt x="249" y="5206"/>
                  <a:pt x="253" y="5204"/>
                </a:cubicBezTo>
                <a:cubicBezTo>
                  <a:pt x="257" y="5201"/>
                  <a:pt x="262" y="5192"/>
                  <a:pt x="268" y="5177"/>
                </a:cubicBezTo>
                <a:cubicBezTo>
                  <a:pt x="275" y="5162"/>
                  <a:pt x="295" y="5126"/>
                  <a:pt x="330" y="5069"/>
                </a:cubicBezTo>
                <a:cubicBezTo>
                  <a:pt x="364" y="5012"/>
                  <a:pt x="397" y="4952"/>
                  <a:pt x="429" y="4888"/>
                </a:cubicBezTo>
                <a:cubicBezTo>
                  <a:pt x="461" y="4824"/>
                  <a:pt x="485" y="4774"/>
                  <a:pt x="501" y="4738"/>
                </a:cubicBezTo>
                <a:cubicBezTo>
                  <a:pt x="517" y="4702"/>
                  <a:pt x="528" y="4674"/>
                  <a:pt x="532" y="4653"/>
                </a:cubicBezTo>
                <a:cubicBezTo>
                  <a:pt x="537" y="4632"/>
                  <a:pt x="534" y="4616"/>
                  <a:pt x="523" y="4604"/>
                </a:cubicBezTo>
                <a:cubicBezTo>
                  <a:pt x="512" y="4592"/>
                  <a:pt x="505" y="4582"/>
                  <a:pt x="502" y="4574"/>
                </a:cubicBezTo>
                <a:cubicBezTo>
                  <a:pt x="500" y="4566"/>
                  <a:pt x="496" y="4558"/>
                  <a:pt x="492" y="4552"/>
                </a:cubicBezTo>
                <a:cubicBezTo>
                  <a:pt x="487" y="4546"/>
                  <a:pt x="484" y="4541"/>
                  <a:pt x="483" y="4538"/>
                </a:cubicBezTo>
                <a:cubicBezTo>
                  <a:pt x="482" y="4534"/>
                  <a:pt x="482" y="4529"/>
                  <a:pt x="482" y="4521"/>
                </a:cubicBezTo>
                <a:lnTo>
                  <a:pt x="494" y="4514"/>
                </a:lnTo>
                <a:cubicBezTo>
                  <a:pt x="500" y="4517"/>
                  <a:pt x="504" y="4518"/>
                  <a:pt x="506" y="4518"/>
                </a:cubicBezTo>
                <a:cubicBezTo>
                  <a:pt x="508" y="4518"/>
                  <a:pt x="511" y="4518"/>
                  <a:pt x="517" y="4518"/>
                </a:cubicBezTo>
                <a:cubicBezTo>
                  <a:pt x="522" y="4518"/>
                  <a:pt x="558" y="4526"/>
                  <a:pt x="625" y="4540"/>
                </a:cubicBezTo>
                <a:cubicBezTo>
                  <a:pt x="691" y="4554"/>
                  <a:pt x="731" y="4563"/>
                  <a:pt x="745" y="4566"/>
                </a:cubicBezTo>
                <a:cubicBezTo>
                  <a:pt x="758" y="4570"/>
                  <a:pt x="769" y="4572"/>
                  <a:pt x="776" y="4572"/>
                </a:cubicBezTo>
                <a:cubicBezTo>
                  <a:pt x="783" y="4573"/>
                  <a:pt x="790" y="4575"/>
                  <a:pt x="798" y="4578"/>
                </a:cubicBezTo>
                <a:cubicBezTo>
                  <a:pt x="805" y="4582"/>
                  <a:pt x="813" y="4586"/>
                  <a:pt x="822" y="4590"/>
                </a:cubicBezTo>
                <a:cubicBezTo>
                  <a:pt x="830" y="4595"/>
                  <a:pt x="844" y="4604"/>
                  <a:pt x="864" y="4617"/>
                </a:cubicBezTo>
                <a:cubicBezTo>
                  <a:pt x="878" y="4634"/>
                  <a:pt x="888" y="4646"/>
                  <a:pt x="895" y="4650"/>
                </a:cubicBezTo>
                <a:cubicBezTo>
                  <a:pt x="901" y="4655"/>
                  <a:pt x="906" y="4661"/>
                  <a:pt x="908" y="4668"/>
                </a:cubicBezTo>
                <a:cubicBezTo>
                  <a:pt x="910" y="4676"/>
                  <a:pt x="915" y="4684"/>
                  <a:pt x="921" y="4694"/>
                </a:cubicBezTo>
                <a:cubicBezTo>
                  <a:pt x="928" y="4703"/>
                  <a:pt x="934" y="4714"/>
                  <a:pt x="940" y="4725"/>
                </a:cubicBezTo>
                <a:cubicBezTo>
                  <a:pt x="947" y="4736"/>
                  <a:pt x="950" y="4749"/>
                  <a:pt x="951" y="4764"/>
                </a:cubicBezTo>
                <a:cubicBezTo>
                  <a:pt x="952" y="4780"/>
                  <a:pt x="950" y="4797"/>
                  <a:pt x="946" y="4816"/>
                </a:cubicBezTo>
                <a:cubicBezTo>
                  <a:pt x="942" y="4835"/>
                  <a:pt x="937" y="4854"/>
                  <a:pt x="931" y="4871"/>
                </a:cubicBezTo>
                <a:cubicBezTo>
                  <a:pt x="924" y="4889"/>
                  <a:pt x="919" y="4901"/>
                  <a:pt x="915" y="4907"/>
                </a:cubicBezTo>
                <a:cubicBezTo>
                  <a:pt x="911" y="4914"/>
                  <a:pt x="905" y="4924"/>
                  <a:pt x="897" y="4938"/>
                </a:cubicBezTo>
                <a:cubicBezTo>
                  <a:pt x="899" y="4930"/>
                  <a:pt x="901" y="4925"/>
                  <a:pt x="903" y="4922"/>
                </a:cubicBezTo>
                <a:cubicBezTo>
                  <a:pt x="906" y="4918"/>
                  <a:pt x="906" y="4915"/>
                  <a:pt x="903" y="4912"/>
                </a:cubicBezTo>
                <a:cubicBezTo>
                  <a:pt x="901" y="4909"/>
                  <a:pt x="899" y="4906"/>
                  <a:pt x="897" y="4902"/>
                </a:cubicBezTo>
                <a:lnTo>
                  <a:pt x="890" y="4898"/>
                </a:lnTo>
                <a:cubicBezTo>
                  <a:pt x="887" y="4898"/>
                  <a:pt x="884" y="4899"/>
                  <a:pt x="880" y="4901"/>
                </a:cubicBezTo>
                <a:cubicBezTo>
                  <a:pt x="877" y="4904"/>
                  <a:pt x="867" y="4913"/>
                  <a:pt x="849" y="4930"/>
                </a:cubicBezTo>
                <a:cubicBezTo>
                  <a:pt x="832" y="4947"/>
                  <a:pt x="821" y="4955"/>
                  <a:pt x="818" y="4955"/>
                </a:cubicBezTo>
                <a:lnTo>
                  <a:pt x="787" y="4989"/>
                </a:lnTo>
                <a:lnTo>
                  <a:pt x="777" y="4989"/>
                </a:lnTo>
                <a:lnTo>
                  <a:pt x="777" y="4998"/>
                </a:lnTo>
                <a:cubicBezTo>
                  <a:pt x="769" y="4997"/>
                  <a:pt x="764" y="4999"/>
                  <a:pt x="760" y="5006"/>
                </a:cubicBezTo>
                <a:lnTo>
                  <a:pt x="760" y="5001"/>
                </a:lnTo>
                <a:cubicBezTo>
                  <a:pt x="757" y="5001"/>
                  <a:pt x="755" y="5000"/>
                  <a:pt x="753" y="5000"/>
                </a:cubicBezTo>
                <a:cubicBezTo>
                  <a:pt x="752" y="4999"/>
                  <a:pt x="746" y="5002"/>
                  <a:pt x="735" y="5009"/>
                </a:cubicBezTo>
                <a:cubicBezTo>
                  <a:pt x="725" y="5016"/>
                  <a:pt x="714" y="5025"/>
                  <a:pt x="704" y="5036"/>
                </a:cubicBezTo>
                <a:cubicBezTo>
                  <a:pt x="694" y="5046"/>
                  <a:pt x="684" y="5052"/>
                  <a:pt x="676" y="5055"/>
                </a:cubicBezTo>
                <a:cubicBezTo>
                  <a:pt x="668" y="5057"/>
                  <a:pt x="656" y="5066"/>
                  <a:pt x="640" y="5080"/>
                </a:cubicBezTo>
                <a:cubicBezTo>
                  <a:pt x="624" y="5094"/>
                  <a:pt x="615" y="5102"/>
                  <a:pt x="612" y="5103"/>
                </a:cubicBezTo>
                <a:cubicBezTo>
                  <a:pt x="608" y="5104"/>
                  <a:pt x="604" y="5104"/>
                  <a:pt x="597" y="5104"/>
                </a:cubicBezTo>
                <a:cubicBezTo>
                  <a:pt x="596" y="5110"/>
                  <a:pt x="592" y="5116"/>
                  <a:pt x="588" y="5121"/>
                </a:cubicBezTo>
                <a:cubicBezTo>
                  <a:pt x="562" y="5137"/>
                  <a:pt x="539" y="5154"/>
                  <a:pt x="518" y="5171"/>
                </a:cubicBezTo>
                <a:lnTo>
                  <a:pt x="494" y="5195"/>
                </a:lnTo>
                <a:cubicBezTo>
                  <a:pt x="489" y="5200"/>
                  <a:pt x="486" y="5203"/>
                  <a:pt x="484" y="5205"/>
                </a:cubicBezTo>
                <a:cubicBezTo>
                  <a:pt x="483" y="5206"/>
                  <a:pt x="480" y="5208"/>
                  <a:pt x="475" y="5210"/>
                </a:cubicBezTo>
                <a:cubicBezTo>
                  <a:pt x="470" y="5211"/>
                  <a:pt x="465" y="5214"/>
                  <a:pt x="460" y="5218"/>
                </a:cubicBezTo>
                <a:cubicBezTo>
                  <a:pt x="456" y="5222"/>
                  <a:pt x="448" y="5228"/>
                  <a:pt x="436" y="5236"/>
                </a:cubicBezTo>
                <a:cubicBezTo>
                  <a:pt x="425" y="5254"/>
                  <a:pt x="412" y="5270"/>
                  <a:pt x="396" y="5284"/>
                </a:cubicBezTo>
                <a:lnTo>
                  <a:pt x="388" y="5286"/>
                </a:lnTo>
                <a:lnTo>
                  <a:pt x="405" y="5272"/>
                </a:lnTo>
                <a:lnTo>
                  <a:pt x="403" y="5267"/>
                </a:lnTo>
                <a:cubicBezTo>
                  <a:pt x="390" y="5280"/>
                  <a:pt x="377" y="5290"/>
                  <a:pt x="364" y="5298"/>
                </a:cubicBezTo>
                <a:lnTo>
                  <a:pt x="360" y="5306"/>
                </a:lnTo>
                <a:cubicBezTo>
                  <a:pt x="356" y="5307"/>
                  <a:pt x="354" y="5308"/>
                  <a:pt x="354" y="5307"/>
                </a:cubicBezTo>
                <a:cubicBezTo>
                  <a:pt x="353" y="5306"/>
                  <a:pt x="349" y="5308"/>
                  <a:pt x="343" y="5313"/>
                </a:cubicBezTo>
                <a:cubicBezTo>
                  <a:pt x="336" y="5318"/>
                  <a:pt x="328" y="5326"/>
                  <a:pt x="316" y="5337"/>
                </a:cubicBezTo>
                <a:lnTo>
                  <a:pt x="292" y="5358"/>
                </a:lnTo>
                <a:lnTo>
                  <a:pt x="290" y="5361"/>
                </a:lnTo>
                <a:lnTo>
                  <a:pt x="266" y="5387"/>
                </a:lnTo>
                <a:lnTo>
                  <a:pt x="259" y="5392"/>
                </a:lnTo>
                <a:cubicBezTo>
                  <a:pt x="252" y="5395"/>
                  <a:pt x="249" y="5400"/>
                  <a:pt x="249" y="5406"/>
                </a:cubicBezTo>
                <a:cubicBezTo>
                  <a:pt x="267" y="5394"/>
                  <a:pt x="287" y="5379"/>
                  <a:pt x="309" y="5362"/>
                </a:cubicBezTo>
                <a:cubicBezTo>
                  <a:pt x="332" y="5345"/>
                  <a:pt x="363" y="5330"/>
                  <a:pt x="403" y="5315"/>
                </a:cubicBezTo>
                <a:cubicBezTo>
                  <a:pt x="443" y="5301"/>
                  <a:pt x="605" y="5213"/>
                  <a:pt x="890" y="5051"/>
                </a:cubicBezTo>
                <a:lnTo>
                  <a:pt x="904" y="5010"/>
                </a:lnTo>
                <a:lnTo>
                  <a:pt x="900" y="5008"/>
                </a:lnTo>
                <a:cubicBezTo>
                  <a:pt x="903" y="5006"/>
                  <a:pt x="907" y="4997"/>
                  <a:pt x="912" y="4980"/>
                </a:cubicBezTo>
                <a:cubicBezTo>
                  <a:pt x="916" y="4964"/>
                  <a:pt x="926" y="4935"/>
                  <a:pt x="940" y="4894"/>
                </a:cubicBezTo>
                <a:cubicBezTo>
                  <a:pt x="955" y="4853"/>
                  <a:pt x="970" y="4815"/>
                  <a:pt x="986" y="4780"/>
                </a:cubicBezTo>
                <a:cubicBezTo>
                  <a:pt x="1002" y="4745"/>
                  <a:pt x="1020" y="4712"/>
                  <a:pt x="1041" y="4680"/>
                </a:cubicBezTo>
                <a:cubicBezTo>
                  <a:pt x="1062" y="4649"/>
                  <a:pt x="1084" y="4620"/>
                  <a:pt x="1107" y="4592"/>
                </a:cubicBezTo>
                <a:cubicBezTo>
                  <a:pt x="1130" y="4564"/>
                  <a:pt x="1171" y="4516"/>
                  <a:pt x="1228" y="4449"/>
                </a:cubicBezTo>
                <a:cubicBezTo>
                  <a:pt x="1256" y="4423"/>
                  <a:pt x="1275" y="4406"/>
                  <a:pt x="1286" y="4396"/>
                </a:cubicBezTo>
                <a:cubicBezTo>
                  <a:pt x="1297" y="4386"/>
                  <a:pt x="1306" y="4380"/>
                  <a:pt x="1314" y="4376"/>
                </a:cubicBezTo>
                <a:cubicBezTo>
                  <a:pt x="1321" y="4372"/>
                  <a:pt x="1332" y="4366"/>
                  <a:pt x="1348" y="4358"/>
                </a:cubicBezTo>
                <a:close/>
                <a:moveTo>
                  <a:pt x="3235" y="4353"/>
                </a:moveTo>
                <a:cubicBezTo>
                  <a:pt x="3240" y="4353"/>
                  <a:pt x="3243" y="4353"/>
                  <a:pt x="3246" y="4353"/>
                </a:cubicBezTo>
                <a:cubicBezTo>
                  <a:pt x="3248" y="4353"/>
                  <a:pt x="3254" y="4354"/>
                  <a:pt x="3264" y="4355"/>
                </a:cubicBezTo>
                <a:cubicBezTo>
                  <a:pt x="3273" y="4357"/>
                  <a:pt x="3282" y="4361"/>
                  <a:pt x="3289" y="4367"/>
                </a:cubicBezTo>
                <a:cubicBezTo>
                  <a:pt x="3296" y="4374"/>
                  <a:pt x="3307" y="4382"/>
                  <a:pt x="3321" y="4394"/>
                </a:cubicBezTo>
                <a:cubicBezTo>
                  <a:pt x="3326" y="4406"/>
                  <a:pt x="3330" y="4418"/>
                  <a:pt x="3334" y="4427"/>
                </a:cubicBezTo>
                <a:cubicBezTo>
                  <a:pt x="3338" y="4437"/>
                  <a:pt x="3340" y="4457"/>
                  <a:pt x="3340" y="4488"/>
                </a:cubicBezTo>
                <a:cubicBezTo>
                  <a:pt x="3340" y="4520"/>
                  <a:pt x="3340" y="4549"/>
                  <a:pt x="3338" y="4577"/>
                </a:cubicBezTo>
                <a:cubicBezTo>
                  <a:pt x="3336" y="4605"/>
                  <a:pt x="3331" y="4633"/>
                  <a:pt x="3321" y="4661"/>
                </a:cubicBezTo>
                <a:cubicBezTo>
                  <a:pt x="3312" y="4689"/>
                  <a:pt x="3305" y="4705"/>
                  <a:pt x="3301" y="4709"/>
                </a:cubicBezTo>
                <a:cubicBezTo>
                  <a:pt x="3297" y="4713"/>
                  <a:pt x="3295" y="4716"/>
                  <a:pt x="3295" y="4718"/>
                </a:cubicBezTo>
                <a:cubicBezTo>
                  <a:pt x="3295" y="4719"/>
                  <a:pt x="3295" y="4722"/>
                  <a:pt x="3295" y="4725"/>
                </a:cubicBezTo>
                <a:cubicBezTo>
                  <a:pt x="3399" y="4680"/>
                  <a:pt x="3504" y="4638"/>
                  <a:pt x="3609" y="4598"/>
                </a:cubicBezTo>
                <a:cubicBezTo>
                  <a:pt x="3614" y="4585"/>
                  <a:pt x="3621" y="4572"/>
                  <a:pt x="3631" y="4559"/>
                </a:cubicBezTo>
                <a:cubicBezTo>
                  <a:pt x="3639" y="4566"/>
                  <a:pt x="3648" y="4569"/>
                  <a:pt x="3657" y="4569"/>
                </a:cubicBezTo>
                <a:cubicBezTo>
                  <a:pt x="3662" y="4562"/>
                  <a:pt x="3666" y="4558"/>
                  <a:pt x="3668" y="4554"/>
                </a:cubicBezTo>
                <a:cubicBezTo>
                  <a:pt x="3670" y="4551"/>
                  <a:pt x="3672" y="4548"/>
                  <a:pt x="3673" y="4545"/>
                </a:cubicBezTo>
                <a:cubicBezTo>
                  <a:pt x="3674" y="4542"/>
                  <a:pt x="3676" y="4539"/>
                  <a:pt x="3679" y="4536"/>
                </a:cubicBezTo>
                <a:cubicBezTo>
                  <a:pt x="3682" y="4534"/>
                  <a:pt x="3686" y="4528"/>
                  <a:pt x="3691" y="4518"/>
                </a:cubicBezTo>
                <a:cubicBezTo>
                  <a:pt x="3699" y="4512"/>
                  <a:pt x="3705" y="4507"/>
                  <a:pt x="3709" y="4503"/>
                </a:cubicBezTo>
                <a:cubicBezTo>
                  <a:pt x="3713" y="4499"/>
                  <a:pt x="3719" y="4496"/>
                  <a:pt x="3727" y="4493"/>
                </a:cubicBezTo>
                <a:cubicBezTo>
                  <a:pt x="3735" y="4491"/>
                  <a:pt x="3742" y="4491"/>
                  <a:pt x="3750" y="4494"/>
                </a:cubicBezTo>
                <a:cubicBezTo>
                  <a:pt x="3757" y="4498"/>
                  <a:pt x="3763" y="4498"/>
                  <a:pt x="3769" y="4496"/>
                </a:cubicBezTo>
                <a:cubicBezTo>
                  <a:pt x="3774" y="4493"/>
                  <a:pt x="3783" y="4491"/>
                  <a:pt x="3794" y="4490"/>
                </a:cubicBezTo>
                <a:lnTo>
                  <a:pt x="3818" y="4533"/>
                </a:lnTo>
                <a:cubicBezTo>
                  <a:pt x="3829" y="4539"/>
                  <a:pt x="3836" y="4544"/>
                  <a:pt x="3838" y="4548"/>
                </a:cubicBezTo>
                <a:cubicBezTo>
                  <a:pt x="3841" y="4552"/>
                  <a:pt x="3844" y="4554"/>
                  <a:pt x="3849" y="4554"/>
                </a:cubicBezTo>
                <a:cubicBezTo>
                  <a:pt x="3854" y="4554"/>
                  <a:pt x="3860" y="4557"/>
                  <a:pt x="3866" y="4562"/>
                </a:cubicBezTo>
                <a:cubicBezTo>
                  <a:pt x="3872" y="4566"/>
                  <a:pt x="3881" y="4570"/>
                  <a:pt x="3892" y="4572"/>
                </a:cubicBezTo>
                <a:cubicBezTo>
                  <a:pt x="3904" y="4575"/>
                  <a:pt x="3922" y="4579"/>
                  <a:pt x="3948" y="4586"/>
                </a:cubicBezTo>
                <a:cubicBezTo>
                  <a:pt x="3946" y="4600"/>
                  <a:pt x="3945" y="4609"/>
                  <a:pt x="3944" y="4612"/>
                </a:cubicBezTo>
                <a:cubicBezTo>
                  <a:pt x="3943" y="4615"/>
                  <a:pt x="3944" y="4622"/>
                  <a:pt x="3946" y="4632"/>
                </a:cubicBezTo>
                <a:cubicBezTo>
                  <a:pt x="3949" y="4643"/>
                  <a:pt x="3950" y="4652"/>
                  <a:pt x="3950" y="4660"/>
                </a:cubicBezTo>
                <a:cubicBezTo>
                  <a:pt x="3950" y="4668"/>
                  <a:pt x="3948" y="4674"/>
                  <a:pt x="3943" y="4679"/>
                </a:cubicBezTo>
                <a:cubicBezTo>
                  <a:pt x="3938" y="4684"/>
                  <a:pt x="3936" y="4690"/>
                  <a:pt x="3937" y="4696"/>
                </a:cubicBezTo>
                <a:cubicBezTo>
                  <a:pt x="3938" y="4702"/>
                  <a:pt x="3936" y="4707"/>
                  <a:pt x="3931" y="4710"/>
                </a:cubicBezTo>
                <a:cubicBezTo>
                  <a:pt x="3926" y="4714"/>
                  <a:pt x="3924" y="4717"/>
                  <a:pt x="3925" y="4720"/>
                </a:cubicBezTo>
                <a:cubicBezTo>
                  <a:pt x="3926" y="4723"/>
                  <a:pt x="3925" y="4730"/>
                  <a:pt x="3924" y="4739"/>
                </a:cubicBezTo>
                <a:cubicBezTo>
                  <a:pt x="3914" y="4750"/>
                  <a:pt x="3902" y="4759"/>
                  <a:pt x="3888" y="4766"/>
                </a:cubicBezTo>
                <a:cubicBezTo>
                  <a:pt x="3883" y="4770"/>
                  <a:pt x="3880" y="4770"/>
                  <a:pt x="3880" y="4766"/>
                </a:cubicBezTo>
                <a:lnTo>
                  <a:pt x="3866" y="4756"/>
                </a:lnTo>
                <a:lnTo>
                  <a:pt x="3859" y="4749"/>
                </a:lnTo>
                <a:cubicBezTo>
                  <a:pt x="3856" y="4747"/>
                  <a:pt x="3849" y="4743"/>
                  <a:pt x="3840" y="4737"/>
                </a:cubicBezTo>
                <a:cubicBezTo>
                  <a:pt x="3830" y="4730"/>
                  <a:pt x="3821" y="4726"/>
                  <a:pt x="3813" y="4725"/>
                </a:cubicBezTo>
                <a:cubicBezTo>
                  <a:pt x="3805" y="4723"/>
                  <a:pt x="3796" y="4723"/>
                  <a:pt x="3787" y="4725"/>
                </a:cubicBezTo>
                <a:cubicBezTo>
                  <a:pt x="3777" y="4726"/>
                  <a:pt x="3768" y="4729"/>
                  <a:pt x="3758" y="4732"/>
                </a:cubicBezTo>
                <a:cubicBezTo>
                  <a:pt x="3748" y="4735"/>
                  <a:pt x="3734" y="4739"/>
                  <a:pt x="3715" y="4744"/>
                </a:cubicBezTo>
                <a:lnTo>
                  <a:pt x="3715" y="4737"/>
                </a:lnTo>
                <a:cubicBezTo>
                  <a:pt x="3708" y="4737"/>
                  <a:pt x="3702" y="4737"/>
                  <a:pt x="3696" y="4737"/>
                </a:cubicBezTo>
                <a:cubicBezTo>
                  <a:pt x="3689" y="4737"/>
                  <a:pt x="3685" y="4736"/>
                  <a:pt x="3684" y="4736"/>
                </a:cubicBezTo>
                <a:cubicBezTo>
                  <a:pt x="3682" y="4735"/>
                  <a:pt x="3680" y="4734"/>
                  <a:pt x="3676" y="4734"/>
                </a:cubicBezTo>
                <a:lnTo>
                  <a:pt x="3672" y="4725"/>
                </a:lnTo>
                <a:cubicBezTo>
                  <a:pt x="3667" y="4730"/>
                  <a:pt x="3663" y="4733"/>
                  <a:pt x="3660" y="4734"/>
                </a:cubicBezTo>
                <a:cubicBezTo>
                  <a:pt x="3656" y="4736"/>
                  <a:pt x="3653" y="4736"/>
                  <a:pt x="3650" y="4734"/>
                </a:cubicBezTo>
                <a:cubicBezTo>
                  <a:pt x="3647" y="4733"/>
                  <a:pt x="3641" y="4734"/>
                  <a:pt x="3633" y="4739"/>
                </a:cubicBezTo>
                <a:cubicBezTo>
                  <a:pt x="3625" y="4744"/>
                  <a:pt x="3614" y="4753"/>
                  <a:pt x="3600" y="4766"/>
                </a:cubicBezTo>
                <a:cubicBezTo>
                  <a:pt x="3595" y="4762"/>
                  <a:pt x="3592" y="4760"/>
                  <a:pt x="3591" y="4760"/>
                </a:cubicBezTo>
                <a:cubicBezTo>
                  <a:pt x="3590" y="4759"/>
                  <a:pt x="3586" y="4760"/>
                  <a:pt x="3579" y="4763"/>
                </a:cubicBezTo>
                <a:cubicBezTo>
                  <a:pt x="3572" y="4766"/>
                  <a:pt x="3565" y="4770"/>
                  <a:pt x="3558" y="4775"/>
                </a:cubicBezTo>
                <a:cubicBezTo>
                  <a:pt x="3550" y="4780"/>
                  <a:pt x="3539" y="4789"/>
                  <a:pt x="3523" y="4802"/>
                </a:cubicBezTo>
                <a:lnTo>
                  <a:pt x="3511" y="4794"/>
                </a:lnTo>
                <a:cubicBezTo>
                  <a:pt x="3506" y="4798"/>
                  <a:pt x="3499" y="4801"/>
                  <a:pt x="3489" y="4804"/>
                </a:cubicBezTo>
                <a:cubicBezTo>
                  <a:pt x="3480" y="4807"/>
                  <a:pt x="3470" y="4813"/>
                  <a:pt x="3460" y="4821"/>
                </a:cubicBezTo>
                <a:cubicBezTo>
                  <a:pt x="3451" y="4829"/>
                  <a:pt x="3442" y="4831"/>
                  <a:pt x="3435" y="4828"/>
                </a:cubicBezTo>
                <a:cubicBezTo>
                  <a:pt x="3428" y="4825"/>
                  <a:pt x="3421" y="4824"/>
                  <a:pt x="3414" y="4826"/>
                </a:cubicBezTo>
                <a:cubicBezTo>
                  <a:pt x="3406" y="4827"/>
                  <a:pt x="3397" y="4832"/>
                  <a:pt x="3385" y="4840"/>
                </a:cubicBezTo>
                <a:cubicBezTo>
                  <a:pt x="3373" y="4848"/>
                  <a:pt x="3361" y="4855"/>
                  <a:pt x="3349" y="4862"/>
                </a:cubicBezTo>
                <a:cubicBezTo>
                  <a:pt x="3337" y="4868"/>
                  <a:pt x="3328" y="4873"/>
                  <a:pt x="3321" y="4876"/>
                </a:cubicBezTo>
                <a:cubicBezTo>
                  <a:pt x="3315" y="4879"/>
                  <a:pt x="3307" y="4884"/>
                  <a:pt x="3297" y="4890"/>
                </a:cubicBezTo>
                <a:cubicBezTo>
                  <a:pt x="3387" y="4969"/>
                  <a:pt x="3479" y="5042"/>
                  <a:pt x="3573" y="5111"/>
                </a:cubicBezTo>
                <a:lnTo>
                  <a:pt x="3578" y="5109"/>
                </a:lnTo>
                <a:cubicBezTo>
                  <a:pt x="3578" y="5083"/>
                  <a:pt x="3578" y="5062"/>
                  <a:pt x="3579" y="5045"/>
                </a:cubicBezTo>
                <a:cubicBezTo>
                  <a:pt x="3580" y="5028"/>
                  <a:pt x="3588" y="4964"/>
                  <a:pt x="3602" y="4852"/>
                </a:cubicBezTo>
                <a:cubicBezTo>
                  <a:pt x="3602" y="4865"/>
                  <a:pt x="3602" y="4873"/>
                  <a:pt x="3603" y="4877"/>
                </a:cubicBezTo>
                <a:cubicBezTo>
                  <a:pt x="3604" y="4881"/>
                  <a:pt x="3605" y="4884"/>
                  <a:pt x="3606" y="4887"/>
                </a:cubicBezTo>
                <a:cubicBezTo>
                  <a:pt x="3606" y="4889"/>
                  <a:pt x="3608" y="4892"/>
                  <a:pt x="3609" y="4895"/>
                </a:cubicBezTo>
                <a:lnTo>
                  <a:pt x="3619" y="4895"/>
                </a:lnTo>
                <a:lnTo>
                  <a:pt x="3626" y="4876"/>
                </a:lnTo>
                <a:lnTo>
                  <a:pt x="3636" y="4890"/>
                </a:lnTo>
                <a:lnTo>
                  <a:pt x="3640" y="4890"/>
                </a:lnTo>
                <a:lnTo>
                  <a:pt x="3655" y="4871"/>
                </a:lnTo>
                <a:cubicBezTo>
                  <a:pt x="3653" y="4886"/>
                  <a:pt x="3656" y="4899"/>
                  <a:pt x="3664" y="4912"/>
                </a:cubicBezTo>
                <a:lnTo>
                  <a:pt x="3669" y="4912"/>
                </a:lnTo>
                <a:cubicBezTo>
                  <a:pt x="3669" y="4914"/>
                  <a:pt x="3669" y="4915"/>
                  <a:pt x="3669" y="4917"/>
                </a:cubicBezTo>
                <a:cubicBezTo>
                  <a:pt x="3669" y="4918"/>
                  <a:pt x="3670" y="4922"/>
                  <a:pt x="3673" y="4929"/>
                </a:cubicBezTo>
                <a:cubicBezTo>
                  <a:pt x="3675" y="4935"/>
                  <a:pt x="3677" y="4948"/>
                  <a:pt x="3678" y="4966"/>
                </a:cubicBezTo>
                <a:cubicBezTo>
                  <a:pt x="3678" y="4984"/>
                  <a:pt x="3681" y="4998"/>
                  <a:pt x="3686" y="5008"/>
                </a:cubicBezTo>
                <a:cubicBezTo>
                  <a:pt x="3691" y="5018"/>
                  <a:pt x="3693" y="5029"/>
                  <a:pt x="3693" y="5042"/>
                </a:cubicBezTo>
                <a:cubicBezTo>
                  <a:pt x="3693" y="5054"/>
                  <a:pt x="3695" y="5065"/>
                  <a:pt x="3699" y="5074"/>
                </a:cubicBezTo>
                <a:cubicBezTo>
                  <a:pt x="3703" y="5083"/>
                  <a:pt x="3706" y="5092"/>
                  <a:pt x="3706" y="5102"/>
                </a:cubicBezTo>
                <a:cubicBezTo>
                  <a:pt x="3707" y="5111"/>
                  <a:pt x="3709" y="5119"/>
                  <a:pt x="3711" y="5126"/>
                </a:cubicBezTo>
                <a:cubicBezTo>
                  <a:pt x="3714" y="5132"/>
                  <a:pt x="3717" y="5143"/>
                  <a:pt x="3722" y="5159"/>
                </a:cubicBezTo>
                <a:lnTo>
                  <a:pt x="3736" y="5169"/>
                </a:lnTo>
                <a:cubicBezTo>
                  <a:pt x="3738" y="5180"/>
                  <a:pt x="3739" y="5188"/>
                  <a:pt x="3740" y="5194"/>
                </a:cubicBezTo>
                <a:cubicBezTo>
                  <a:pt x="3741" y="5200"/>
                  <a:pt x="3742" y="5203"/>
                  <a:pt x="3744" y="5205"/>
                </a:cubicBezTo>
                <a:cubicBezTo>
                  <a:pt x="3745" y="5206"/>
                  <a:pt x="3748" y="5210"/>
                  <a:pt x="3751" y="5214"/>
                </a:cubicBezTo>
                <a:cubicBezTo>
                  <a:pt x="3756" y="5214"/>
                  <a:pt x="3761" y="5216"/>
                  <a:pt x="3768" y="5219"/>
                </a:cubicBezTo>
                <a:cubicBezTo>
                  <a:pt x="3774" y="5234"/>
                  <a:pt x="3784" y="5246"/>
                  <a:pt x="3799" y="5258"/>
                </a:cubicBezTo>
                <a:cubicBezTo>
                  <a:pt x="3800" y="5258"/>
                  <a:pt x="3802" y="5258"/>
                  <a:pt x="3804" y="5258"/>
                </a:cubicBezTo>
                <a:cubicBezTo>
                  <a:pt x="3805" y="5258"/>
                  <a:pt x="3814" y="5264"/>
                  <a:pt x="3831" y="5278"/>
                </a:cubicBezTo>
                <a:cubicBezTo>
                  <a:pt x="3848" y="5292"/>
                  <a:pt x="3858" y="5300"/>
                  <a:pt x="3861" y="5303"/>
                </a:cubicBezTo>
                <a:lnTo>
                  <a:pt x="3871" y="5294"/>
                </a:lnTo>
                <a:lnTo>
                  <a:pt x="3876" y="5313"/>
                </a:lnTo>
                <a:lnTo>
                  <a:pt x="3890" y="5318"/>
                </a:lnTo>
                <a:lnTo>
                  <a:pt x="3900" y="5315"/>
                </a:lnTo>
                <a:lnTo>
                  <a:pt x="3936" y="5351"/>
                </a:lnTo>
                <a:lnTo>
                  <a:pt x="3945" y="5358"/>
                </a:lnTo>
                <a:lnTo>
                  <a:pt x="3950" y="5363"/>
                </a:lnTo>
                <a:cubicBezTo>
                  <a:pt x="3955" y="5370"/>
                  <a:pt x="3960" y="5374"/>
                  <a:pt x="3966" y="5376"/>
                </a:cubicBezTo>
                <a:cubicBezTo>
                  <a:pt x="3971" y="5379"/>
                  <a:pt x="3978" y="5383"/>
                  <a:pt x="3985" y="5390"/>
                </a:cubicBezTo>
                <a:cubicBezTo>
                  <a:pt x="3992" y="5396"/>
                  <a:pt x="4007" y="5409"/>
                  <a:pt x="4029" y="5428"/>
                </a:cubicBezTo>
                <a:cubicBezTo>
                  <a:pt x="4034" y="5434"/>
                  <a:pt x="4037" y="5441"/>
                  <a:pt x="4039" y="5447"/>
                </a:cubicBezTo>
                <a:cubicBezTo>
                  <a:pt x="4040" y="5454"/>
                  <a:pt x="4042" y="5463"/>
                  <a:pt x="4044" y="5475"/>
                </a:cubicBezTo>
                <a:cubicBezTo>
                  <a:pt x="4045" y="5487"/>
                  <a:pt x="4043" y="5496"/>
                  <a:pt x="4038" y="5502"/>
                </a:cubicBezTo>
                <a:cubicBezTo>
                  <a:pt x="4032" y="5509"/>
                  <a:pt x="4026" y="5514"/>
                  <a:pt x="4021" y="5519"/>
                </a:cubicBezTo>
                <a:cubicBezTo>
                  <a:pt x="4015" y="5524"/>
                  <a:pt x="4005" y="5533"/>
                  <a:pt x="3991" y="5546"/>
                </a:cubicBezTo>
                <a:lnTo>
                  <a:pt x="3981" y="5560"/>
                </a:lnTo>
                <a:cubicBezTo>
                  <a:pt x="3967" y="5571"/>
                  <a:pt x="3956" y="5580"/>
                  <a:pt x="3949" y="5585"/>
                </a:cubicBezTo>
                <a:cubicBezTo>
                  <a:pt x="3942" y="5591"/>
                  <a:pt x="3930" y="5594"/>
                  <a:pt x="3914" y="5594"/>
                </a:cubicBezTo>
                <a:cubicBezTo>
                  <a:pt x="3898" y="5594"/>
                  <a:pt x="3885" y="5592"/>
                  <a:pt x="3876" y="5589"/>
                </a:cubicBezTo>
                <a:cubicBezTo>
                  <a:pt x="3866" y="5586"/>
                  <a:pt x="3858" y="5584"/>
                  <a:pt x="3850" y="5584"/>
                </a:cubicBezTo>
                <a:cubicBezTo>
                  <a:pt x="3843" y="5584"/>
                  <a:pt x="3837" y="5584"/>
                  <a:pt x="3832" y="5583"/>
                </a:cubicBezTo>
                <a:cubicBezTo>
                  <a:pt x="3828" y="5582"/>
                  <a:pt x="3823" y="5582"/>
                  <a:pt x="3819" y="5583"/>
                </a:cubicBezTo>
                <a:cubicBezTo>
                  <a:pt x="3815" y="5584"/>
                  <a:pt x="3809" y="5581"/>
                  <a:pt x="3801" y="5576"/>
                </a:cubicBezTo>
                <a:cubicBezTo>
                  <a:pt x="3793" y="5570"/>
                  <a:pt x="3778" y="5556"/>
                  <a:pt x="3757" y="5532"/>
                </a:cubicBezTo>
                <a:cubicBezTo>
                  <a:pt x="3735" y="5509"/>
                  <a:pt x="3722" y="5497"/>
                  <a:pt x="3718" y="5496"/>
                </a:cubicBezTo>
                <a:cubicBezTo>
                  <a:pt x="3714" y="5496"/>
                  <a:pt x="3711" y="5494"/>
                  <a:pt x="3708" y="5493"/>
                </a:cubicBezTo>
                <a:lnTo>
                  <a:pt x="3705" y="5486"/>
                </a:lnTo>
                <a:cubicBezTo>
                  <a:pt x="3692" y="5481"/>
                  <a:pt x="3683" y="5476"/>
                  <a:pt x="3676" y="5471"/>
                </a:cubicBezTo>
                <a:cubicBezTo>
                  <a:pt x="3670" y="5466"/>
                  <a:pt x="3662" y="5464"/>
                  <a:pt x="3651" y="5463"/>
                </a:cubicBezTo>
                <a:cubicBezTo>
                  <a:pt x="3641" y="5462"/>
                  <a:pt x="3633" y="5462"/>
                  <a:pt x="3627" y="5464"/>
                </a:cubicBezTo>
                <a:cubicBezTo>
                  <a:pt x="3622" y="5466"/>
                  <a:pt x="3615" y="5468"/>
                  <a:pt x="3607" y="5471"/>
                </a:cubicBezTo>
                <a:lnTo>
                  <a:pt x="3604" y="5457"/>
                </a:lnTo>
                <a:cubicBezTo>
                  <a:pt x="3595" y="5452"/>
                  <a:pt x="3588" y="5448"/>
                  <a:pt x="3585" y="5445"/>
                </a:cubicBezTo>
                <a:cubicBezTo>
                  <a:pt x="3582" y="5442"/>
                  <a:pt x="3577" y="5441"/>
                  <a:pt x="3570" y="5442"/>
                </a:cubicBezTo>
                <a:cubicBezTo>
                  <a:pt x="3562" y="5444"/>
                  <a:pt x="3558" y="5444"/>
                  <a:pt x="3555" y="5441"/>
                </a:cubicBezTo>
                <a:cubicBezTo>
                  <a:pt x="3553" y="5439"/>
                  <a:pt x="3549" y="5435"/>
                  <a:pt x="3544" y="5430"/>
                </a:cubicBezTo>
                <a:cubicBezTo>
                  <a:pt x="3544" y="5424"/>
                  <a:pt x="3544" y="5418"/>
                  <a:pt x="3544" y="5414"/>
                </a:cubicBezTo>
                <a:cubicBezTo>
                  <a:pt x="3544" y="5409"/>
                  <a:pt x="3549" y="5400"/>
                  <a:pt x="3559" y="5388"/>
                </a:cubicBezTo>
                <a:cubicBezTo>
                  <a:pt x="3568" y="5376"/>
                  <a:pt x="3574" y="5367"/>
                  <a:pt x="3574" y="5361"/>
                </a:cubicBezTo>
                <a:cubicBezTo>
                  <a:pt x="3575" y="5354"/>
                  <a:pt x="3576" y="5347"/>
                  <a:pt x="3578" y="5339"/>
                </a:cubicBezTo>
                <a:cubicBezTo>
                  <a:pt x="3509" y="5251"/>
                  <a:pt x="3458" y="5193"/>
                  <a:pt x="3426" y="5164"/>
                </a:cubicBezTo>
                <a:cubicBezTo>
                  <a:pt x="3393" y="5135"/>
                  <a:pt x="3324" y="5064"/>
                  <a:pt x="3220" y="4950"/>
                </a:cubicBezTo>
                <a:cubicBezTo>
                  <a:pt x="3214" y="4957"/>
                  <a:pt x="3207" y="4961"/>
                  <a:pt x="3199" y="4962"/>
                </a:cubicBezTo>
                <a:lnTo>
                  <a:pt x="3213" y="4943"/>
                </a:lnTo>
                <a:lnTo>
                  <a:pt x="3199" y="4924"/>
                </a:lnTo>
                <a:lnTo>
                  <a:pt x="3177" y="4912"/>
                </a:lnTo>
                <a:cubicBezTo>
                  <a:pt x="3129" y="4974"/>
                  <a:pt x="3079" y="5034"/>
                  <a:pt x="3026" y="5090"/>
                </a:cubicBezTo>
                <a:cubicBezTo>
                  <a:pt x="3023" y="5090"/>
                  <a:pt x="3020" y="5090"/>
                  <a:pt x="3019" y="5090"/>
                </a:cubicBezTo>
                <a:cubicBezTo>
                  <a:pt x="3017" y="5090"/>
                  <a:pt x="3012" y="5092"/>
                  <a:pt x="3004" y="5098"/>
                </a:cubicBezTo>
                <a:cubicBezTo>
                  <a:pt x="2996" y="5104"/>
                  <a:pt x="2988" y="5110"/>
                  <a:pt x="2979" y="5118"/>
                </a:cubicBezTo>
                <a:cubicBezTo>
                  <a:pt x="2970" y="5126"/>
                  <a:pt x="2956" y="5139"/>
                  <a:pt x="2937" y="5157"/>
                </a:cubicBezTo>
                <a:lnTo>
                  <a:pt x="2887" y="5210"/>
                </a:lnTo>
                <a:lnTo>
                  <a:pt x="2870" y="5217"/>
                </a:lnTo>
                <a:lnTo>
                  <a:pt x="2839" y="5248"/>
                </a:lnTo>
                <a:cubicBezTo>
                  <a:pt x="2834" y="5250"/>
                  <a:pt x="2828" y="5252"/>
                  <a:pt x="2822" y="5255"/>
                </a:cubicBezTo>
                <a:cubicBezTo>
                  <a:pt x="2816" y="5258"/>
                  <a:pt x="2791" y="5280"/>
                  <a:pt x="2748" y="5321"/>
                </a:cubicBezTo>
                <a:cubicBezTo>
                  <a:pt x="2704" y="5362"/>
                  <a:pt x="2681" y="5382"/>
                  <a:pt x="2678" y="5382"/>
                </a:cubicBezTo>
                <a:cubicBezTo>
                  <a:pt x="2675" y="5382"/>
                  <a:pt x="2671" y="5382"/>
                  <a:pt x="2666" y="5382"/>
                </a:cubicBezTo>
                <a:lnTo>
                  <a:pt x="2714" y="5330"/>
                </a:lnTo>
                <a:lnTo>
                  <a:pt x="2798" y="5253"/>
                </a:lnTo>
                <a:cubicBezTo>
                  <a:pt x="2910" y="5130"/>
                  <a:pt x="2977" y="5055"/>
                  <a:pt x="3000" y="5028"/>
                </a:cubicBezTo>
                <a:cubicBezTo>
                  <a:pt x="3022" y="5002"/>
                  <a:pt x="3033" y="4988"/>
                  <a:pt x="3032" y="4985"/>
                </a:cubicBezTo>
                <a:cubicBezTo>
                  <a:pt x="3031" y="4983"/>
                  <a:pt x="3031" y="4981"/>
                  <a:pt x="3031" y="4979"/>
                </a:cubicBezTo>
                <a:cubicBezTo>
                  <a:pt x="3029" y="4979"/>
                  <a:pt x="3027" y="4980"/>
                  <a:pt x="3024" y="4983"/>
                </a:cubicBezTo>
                <a:cubicBezTo>
                  <a:pt x="3020" y="4985"/>
                  <a:pt x="3004" y="4993"/>
                  <a:pt x="2973" y="5007"/>
                </a:cubicBezTo>
                <a:cubicBezTo>
                  <a:pt x="2943" y="5020"/>
                  <a:pt x="2916" y="5031"/>
                  <a:pt x="2893" y="5038"/>
                </a:cubicBezTo>
                <a:cubicBezTo>
                  <a:pt x="2870" y="5045"/>
                  <a:pt x="2852" y="5050"/>
                  <a:pt x="2839" y="5051"/>
                </a:cubicBezTo>
                <a:cubicBezTo>
                  <a:pt x="2826" y="5053"/>
                  <a:pt x="2810" y="5055"/>
                  <a:pt x="2791" y="5058"/>
                </a:cubicBezTo>
                <a:cubicBezTo>
                  <a:pt x="2784" y="5057"/>
                  <a:pt x="2780" y="5054"/>
                  <a:pt x="2776" y="5051"/>
                </a:cubicBezTo>
                <a:cubicBezTo>
                  <a:pt x="2780" y="5051"/>
                  <a:pt x="2794" y="5048"/>
                  <a:pt x="2821" y="5043"/>
                </a:cubicBezTo>
                <a:cubicBezTo>
                  <a:pt x="2847" y="5037"/>
                  <a:pt x="2864" y="5032"/>
                  <a:pt x="2871" y="5027"/>
                </a:cubicBezTo>
                <a:cubicBezTo>
                  <a:pt x="2878" y="5022"/>
                  <a:pt x="2888" y="5018"/>
                  <a:pt x="2899" y="5015"/>
                </a:cubicBezTo>
                <a:lnTo>
                  <a:pt x="2896" y="5013"/>
                </a:lnTo>
                <a:cubicBezTo>
                  <a:pt x="2866" y="5019"/>
                  <a:pt x="2842" y="5025"/>
                  <a:pt x="2826" y="5031"/>
                </a:cubicBezTo>
                <a:cubicBezTo>
                  <a:pt x="2809" y="5036"/>
                  <a:pt x="2790" y="5040"/>
                  <a:pt x="2770" y="5040"/>
                </a:cubicBezTo>
                <a:cubicBezTo>
                  <a:pt x="2750" y="5041"/>
                  <a:pt x="2733" y="5041"/>
                  <a:pt x="2718" y="5039"/>
                </a:cubicBezTo>
                <a:cubicBezTo>
                  <a:pt x="2702" y="5038"/>
                  <a:pt x="2692" y="5034"/>
                  <a:pt x="2685" y="5027"/>
                </a:cubicBezTo>
                <a:cubicBezTo>
                  <a:pt x="2679" y="5021"/>
                  <a:pt x="2672" y="5014"/>
                  <a:pt x="2664" y="5006"/>
                </a:cubicBezTo>
                <a:cubicBezTo>
                  <a:pt x="2662" y="4999"/>
                  <a:pt x="2661" y="4995"/>
                  <a:pt x="2660" y="4992"/>
                </a:cubicBezTo>
                <a:cubicBezTo>
                  <a:pt x="2659" y="4990"/>
                  <a:pt x="2656" y="4984"/>
                  <a:pt x="2649" y="4974"/>
                </a:cubicBezTo>
                <a:cubicBezTo>
                  <a:pt x="2643" y="4965"/>
                  <a:pt x="2638" y="4957"/>
                  <a:pt x="2636" y="4950"/>
                </a:cubicBezTo>
                <a:cubicBezTo>
                  <a:pt x="2634" y="4944"/>
                  <a:pt x="2631" y="4934"/>
                  <a:pt x="2628" y="4922"/>
                </a:cubicBezTo>
                <a:lnTo>
                  <a:pt x="2635" y="4919"/>
                </a:lnTo>
                <a:cubicBezTo>
                  <a:pt x="2640" y="4921"/>
                  <a:pt x="2648" y="4924"/>
                  <a:pt x="2661" y="4930"/>
                </a:cubicBezTo>
                <a:cubicBezTo>
                  <a:pt x="2674" y="4936"/>
                  <a:pt x="2689" y="4938"/>
                  <a:pt x="2707" y="4937"/>
                </a:cubicBezTo>
                <a:cubicBezTo>
                  <a:pt x="2724" y="4936"/>
                  <a:pt x="2745" y="4934"/>
                  <a:pt x="2769" y="4930"/>
                </a:cubicBezTo>
                <a:cubicBezTo>
                  <a:pt x="2793" y="4926"/>
                  <a:pt x="2826" y="4918"/>
                  <a:pt x="2869" y="4905"/>
                </a:cubicBezTo>
                <a:cubicBezTo>
                  <a:pt x="2911" y="4892"/>
                  <a:pt x="3007" y="4853"/>
                  <a:pt x="3156" y="4787"/>
                </a:cubicBezTo>
                <a:cubicBezTo>
                  <a:pt x="3160" y="4782"/>
                  <a:pt x="3164" y="4778"/>
                  <a:pt x="3168" y="4774"/>
                </a:cubicBezTo>
                <a:cubicBezTo>
                  <a:pt x="3171" y="4770"/>
                  <a:pt x="3180" y="4750"/>
                  <a:pt x="3194" y="4714"/>
                </a:cubicBezTo>
                <a:cubicBezTo>
                  <a:pt x="3208" y="4678"/>
                  <a:pt x="3219" y="4646"/>
                  <a:pt x="3225" y="4618"/>
                </a:cubicBezTo>
                <a:cubicBezTo>
                  <a:pt x="3232" y="4590"/>
                  <a:pt x="3235" y="4565"/>
                  <a:pt x="3236" y="4544"/>
                </a:cubicBezTo>
                <a:cubicBezTo>
                  <a:pt x="3237" y="4522"/>
                  <a:pt x="3236" y="4502"/>
                  <a:pt x="3234" y="4482"/>
                </a:cubicBezTo>
                <a:cubicBezTo>
                  <a:pt x="3231" y="4463"/>
                  <a:pt x="3228" y="4452"/>
                  <a:pt x="3225" y="4448"/>
                </a:cubicBezTo>
                <a:cubicBezTo>
                  <a:pt x="3222" y="4444"/>
                  <a:pt x="3219" y="4439"/>
                  <a:pt x="3216" y="4434"/>
                </a:cubicBezTo>
                <a:cubicBezTo>
                  <a:pt x="3204" y="4426"/>
                  <a:pt x="3195" y="4421"/>
                  <a:pt x="3188" y="4418"/>
                </a:cubicBezTo>
                <a:cubicBezTo>
                  <a:pt x="3181" y="4414"/>
                  <a:pt x="3172" y="4413"/>
                  <a:pt x="3163" y="4413"/>
                </a:cubicBezTo>
                <a:cubicBezTo>
                  <a:pt x="3153" y="4413"/>
                  <a:pt x="3148" y="4412"/>
                  <a:pt x="3148" y="4410"/>
                </a:cubicBezTo>
                <a:lnTo>
                  <a:pt x="3148" y="4406"/>
                </a:lnTo>
                <a:lnTo>
                  <a:pt x="3201" y="4379"/>
                </a:lnTo>
                <a:cubicBezTo>
                  <a:pt x="3193" y="4381"/>
                  <a:pt x="3188" y="4379"/>
                  <a:pt x="3184" y="4374"/>
                </a:cubicBezTo>
                <a:cubicBezTo>
                  <a:pt x="3188" y="4370"/>
                  <a:pt x="3190" y="4366"/>
                  <a:pt x="3193" y="4364"/>
                </a:cubicBezTo>
                <a:cubicBezTo>
                  <a:pt x="3195" y="4361"/>
                  <a:pt x="3199" y="4360"/>
                  <a:pt x="3205" y="4359"/>
                </a:cubicBezTo>
                <a:cubicBezTo>
                  <a:pt x="3210" y="4358"/>
                  <a:pt x="3220" y="4356"/>
                  <a:pt x="3235" y="43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" name="https://photo-static-api.fotomore.com/creative/vcg/400/new/VCG211322882557.jpg?uid=386&amp;timestamp=1732239984&amp;sign=820e4b10b5363082e3d009df4edfb9c5" descr="白色背景下炸薯条的特写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025" y="-12700"/>
            <a:ext cx="3488055" cy="2327275"/>
          </a:xfrm>
          <a:prstGeom prst="rect">
            <a:avLst/>
          </a:prstGeom>
        </p:spPr>
      </p:pic>
      <p:pic>
        <p:nvPicPr>
          <p:cNvPr id="6" name="https://photo-static-api.fotomore.com/creative/vcg/400/new/VCG41N1043524216.jpg?uid=386&amp;timestamp=1732240418&amp;sign=2c8b5b0b12a815236b8cfc604642f605" descr="土豆泥在碗孤立在白色背景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225" y="4556760"/>
            <a:ext cx="3279775" cy="2301875"/>
          </a:xfrm>
          <a:prstGeom prst="rect">
            <a:avLst/>
          </a:prstGeom>
        </p:spPr>
      </p:pic>
      <p:pic>
        <p:nvPicPr>
          <p:cNvPr id="9" name="图片 8" descr="酸辣土豆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00">
            <a:off x="6557645" y="4666615"/>
            <a:ext cx="2595880" cy="181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ttps://photo-static-api.fotomore.com/creative/vcg/400/new/VCG211308383376.jpg?uid=386&amp;timestamp=1732190231&amp;sign=0245e721343eea2fa509ab5b3be2c73a" descr="高角度的土豆篮在田间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7802" b="780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任意多边形: 形状 3"/>
          <p:cNvSpPr/>
          <p:nvPr>
            <p:custDataLst>
              <p:tags r:id="rId3"/>
            </p:custDataLst>
          </p:nvPr>
        </p:nvSpPr>
        <p:spPr>
          <a:xfrm>
            <a:off x="0" y="607060"/>
            <a:ext cx="10895330" cy="5643880"/>
          </a:xfrm>
          <a:custGeom>
            <a:avLst/>
            <a:gdLst>
              <a:gd name="connsiteX0" fmla="*/ 5268375 w 10663767"/>
              <a:gd name="connsiteY0" fmla="*/ 423545 h 5643880"/>
              <a:gd name="connsiteX1" fmla="*/ 5268375 w 10663767"/>
              <a:gd name="connsiteY1" fmla="*/ 5220335 h 5643880"/>
              <a:gd name="connsiteX2" fmla="*/ 10065165 w 10663767"/>
              <a:gd name="connsiteY2" fmla="*/ 5220335 h 5643880"/>
              <a:gd name="connsiteX3" fmla="*/ 10065165 w 10663767"/>
              <a:gd name="connsiteY3" fmla="*/ 423545 h 5643880"/>
              <a:gd name="connsiteX4" fmla="*/ 905880 w 10663767"/>
              <a:gd name="connsiteY4" fmla="*/ 0 h 5643880"/>
              <a:gd name="connsiteX5" fmla="*/ 10663767 w 10663767"/>
              <a:gd name="connsiteY5" fmla="*/ 0 h 5643880"/>
              <a:gd name="connsiteX6" fmla="*/ 10663767 w 10663767"/>
              <a:gd name="connsiteY6" fmla="*/ 5643880 h 5643880"/>
              <a:gd name="connsiteX7" fmla="*/ 905880 w 10663767"/>
              <a:gd name="connsiteY7" fmla="*/ 5643880 h 5643880"/>
              <a:gd name="connsiteX8" fmla="*/ 0 w 10663767"/>
              <a:gd name="connsiteY8" fmla="*/ 0 h 5643880"/>
              <a:gd name="connsiteX9" fmla="*/ 767080 w 10663767"/>
              <a:gd name="connsiteY9" fmla="*/ 0 h 5643880"/>
              <a:gd name="connsiteX10" fmla="*/ 767080 w 10663767"/>
              <a:gd name="connsiteY10" fmla="*/ 5643880 h 5643880"/>
              <a:gd name="connsiteX11" fmla="*/ 0 w 10663767"/>
              <a:gd name="connsiteY11" fmla="*/ 5643880 h 564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93" h="8888">
                <a:moveTo>
                  <a:pt x="9065" y="667"/>
                </a:moveTo>
                <a:lnTo>
                  <a:pt x="9065" y="8221"/>
                </a:lnTo>
                <a:lnTo>
                  <a:pt x="15851" y="8221"/>
                </a:lnTo>
                <a:lnTo>
                  <a:pt x="15851" y="667"/>
                </a:lnTo>
                <a:lnTo>
                  <a:pt x="9065" y="667"/>
                </a:lnTo>
                <a:close/>
                <a:moveTo>
                  <a:pt x="1427" y="0"/>
                </a:moveTo>
                <a:lnTo>
                  <a:pt x="16793" y="0"/>
                </a:lnTo>
                <a:lnTo>
                  <a:pt x="16793" y="8888"/>
                </a:lnTo>
                <a:lnTo>
                  <a:pt x="1427" y="8888"/>
                </a:lnTo>
                <a:lnTo>
                  <a:pt x="1427" y="0"/>
                </a:lnTo>
                <a:close/>
                <a:moveTo>
                  <a:pt x="0" y="0"/>
                </a:moveTo>
                <a:lnTo>
                  <a:pt x="1208" y="0"/>
                </a:lnTo>
                <a:lnTo>
                  <a:pt x="1208" y="8888"/>
                </a:lnTo>
                <a:lnTo>
                  <a:pt x="0" y="888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>
            <a:off x="281940" y="5753100"/>
            <a:ext cx="203835" cy="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  <p:style>
          <a:lnRef idx="1">
            <a:srgbClr val="FF0909"/>
          </a:lnRef>
          <a:fillRef idx="0">
            <a:srgbClr val="FF0909"/>
          </a:fillRef>
          <a:effectRef idx="0">
            <a:srgbClr val="FF0909"/>
          </a:effectRef>
          <a:fontRef idx="minor">
            <a:sysClr val="windowText" lastClr="000000"/>
          </a:fontRef>
        </p:style>
      </p:cxn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281940" y="5827395"/>
            <a:ext cx="155575" cy="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  <p:style>
          <a:lnRef idx="1">
            <a:srgbClr val="FF0909"/>
          </a:lnRef>
          <a:fillRef idx="0">
            <a:srgbClr val="FF0909"/>
          </a:fillRef>
          <a:effectRef idx="0">
            <a:srgbClr val="FF0909"/>
          </a:effectRef>
          <a:fontRef idx="minor">
            <a:sysClr val="windowText" lastClr="000000"/>
          </a:fontRef>
        </p:style>
      </p:cxnSp>
      <p:sp>
        <p:nvSpPr>
          <p:cNvPr id="45" name="矩形 44"/>
          <p:cNvSpPr/>
          <p:nvPr>
            <p:custDataLst>
              <p:tags r:id="rId6"/>
            </p:custDataLst>
          </p:nvPr>
        </p:nvSpPr>
        <p:spPr>
          <a:xfrm>
            <a:off x="365540" y="3276772"/>
            <a:ext cx="36000" cy="304456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1391920" y="835660"/>
            <a:ext cx="4059555" cy="720090"/>
          </a:xfrm>
        </p:spPr>
        <p:txBody>
          <a:bodyPr/>
          <a:lstStyle/>
          <a:p>
            <a:r>
              <a:rPr lang="zh-CN" altLang="en-US" sz="2400">
                <a:latin typeface="方正小标宋简体" panose="02000000000000000000" charset="-122"/>
                <a:ea typeface="方正小标宋简体" panose="02000000000000000000" charset="-122"/>
                <a:sym typeface="方正小标宋简体" panose="02000000000000000000" charset="-122"/>
              </a:rPr>
              <a:t>中国土豆分布特点</a:t>
            </a:r>
            <a:endParaRPr lang="zh-CN" altLang="en-US" sz="2400">
              <a:latin typeface="方正小标宋简体" panose="02000000000000000000" charset="-122"/>
              <a:ea typeface="方正小标宋简体" panose="02000000000000000000" charset="-122"/>
              <a:sym typeface="方正小标宋简体" panose="020000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1386523" y="1555548"/>
            <a:ext cx="4064635" cy="40595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、北方地区：主要种植省份包括内蒙、黑龙江、吉林、辽宁中北部、河北北部、山西北部、陕北、宁夏、甘肃、新疆等地，总种植面积约</a:t>
            </a:r>
            <a:r>
              <a:rPr lang="en-US" altLang="zh-CN" sz="1600" dirty="0">
                <a:solidFill>
                  <a:schemeClr val="accent6"/>
                </a:solidFill>
                <a:latin typeface="+mn-ea"/>
                <a:cs typeface="+mn-ea"/>
              </a:rPr>
              <a:t>3500</a:t>
            </a:r>
            <a:r>
              <a:rPr lang="zh-CN" altLang="en-US" sz="1600" dirty="0">
                <a:solidFill>
                  <a:schemeClr val="accent6"/>
                </a:solidFill>
                <a:latin typeface="+mn-ea"/>
                <a:cs typeface="+mn-ea"/>
              </a:rPr>
              <a:t>万亩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，面积和总产量占全国面积约</a:t>
            </a:r>
            <a:r>
              <a:rPr lang="en-US" altLang="zh-CN" sz="1600" dirty="0">
                <a:solidFill>
                  <a:schemeClr val="accent6"/>
                </a:solidFill>
                <a:latin typeface="+mn-ea"/>
                <a:cs typeface="+mn-ea"/>
              </a:rPr>
              <a:t>50%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、中原地区：主要种植省份包括山东、河北长城以南、辽南、晋南、陕中南、河南、湖北、湖南、江西、江苏、安徽、浙江等地。总种植面积约</a:t>
            </a:r>
            <a:r>
              <a:rPr lang="en-US" altLang="zh-CN" sz="1600" dirty="0">
                <a:solidFill>
                  <a:schemeClr val="accent6"/>
                </a:solidFill>
                <a:latin typeface="+mn-ea"/>
                <a:cs typeface="+mn-ea"/>
              </a:rPr>
              <a:t>500</a:t>
            </a:r>
            <a:r>
              <a:rPr lang="zh-CN" altLang="en-US" sz="1600" dirty="0">
                <a:solidFill>
                  <a:schemeClr val="accent6"/>
                </a:solidFill>
                <a:latin typeface="+mn-ea"/>
                <a:cs typeface="+mn-ea"/>
              </a:rPr>
              <a:t>万亩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，其中山东春季约</a:t>
            </a:r>
            <a:r>
              <a:rPr lang="en-US" altLang="zh-CN" sz="1600" dirty="0">
                <a:solidFill>
                  <a:schemeClr val="accent6"/>
                </a:solidFill>
                <a:latin typeface="+mn-ea"/>
                <a:cs typeface="+mn-ea"/>
              </a:rPr>
              <a:t>250</a:t>
            </a:r>
            <a:r>
              <a:rPr lang="zh-CN" altLang="en-US" sz="1600" dirty="0">
                <a:solidFill>
                  <a:schemeClr val="accent6"/>
                </a:solidFill>
                <a:latin typeface="+mn-ea"/>
                <a:cs typeface="+mn-ea"/>
              </a:rPr>
              <a:t>万亩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，秋季约</a:t>
            </a:r>
            <a:r>
              <a:rPr lang="en-US" altLang="zh-CN" sz="1600" dirty="0">
                <a:solidFill>
                  <a:schemeClr val="accent6"/>
                </a:solidFill>
                <a:latin typeface="+mn-ea"/>
                <a:cs typeface="+mn-ea"/>
              </a:rPr>
              <a:t>50</a:t>
            </a:r>
            <a:r>
              <a:rPr lang="zh-CN" altLang="en-US" sz="1600" dirty="0">
                <a:solidFill>
                  <a:schemeClr val="accent6"/>
                </a:solidFill>
                <a:latin typeface="+mn-ea"/>
                <a:cs typeface="+mn-ea"/>
              </a:rPr>
              <a:t>万亩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3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photo-static-api.fotomore.com/creative/vcg/400/new/VCG211403250895.jpg?uid=386&amp;timestamp=1732193905&amp;sign=0a2211c7af854a742bd55b4e65422285" descr="新鲜收获的全马铃薯在土壤中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14807" b="14807"/>
          <a:stretch>
            <a:fillRect/>
          </a:stretch>
        </p:blipFill>
        <p:spPr>
          <a:xfrm>
            <a:off x="664845" y="698500"/>
            <a:ext cx="5172710" cy="5463540"/>
          </a:xfrm>
          <a:custGeom>
            <a:avLst/>
            <a:gdLst>
              <a:gd name="connsiteX0" fmla="*/ 0 w 5198414"/>
              <a:gd name="connsiteY0" fmla="*/ 0 h 3959816"/>
              <a:gd name="connsiteX1" fmla="*/ 5198414 w 5198414"/>
              <a:gd name="connsiteY1" fmla="*/ 0 h 3959816"/>
              <a:gd name="connsiteX2" fmla="*/ 5198414 w 5198414"/>
              <a:gd name="connsiteY2" fmla="*/ 3959816 h 3959816"/>
              <a:gd name="connsiteX3" fmla="*/ 0 w 5198414"/>
              <a:gd name="connsiteY3" fmla="*/ 3959816 h 395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14" h="3959816">
                <a:moveTo>
                  <a:pt x="0" y="0"/>
                </a:moveTo>
                <a:lnTo>
                  <a:pt x="5198414" y="0"/>
                </a:lnTo>
                <a:lnTo>
                  <a:pt x="5198414" y="3959816"/>
                </a:lnTo>
                <a:lnTo>
                  <a:pt x="0" y="3959816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233160" y="699135"/>
            <a:ext cx="5365115" cy="5462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33820" y="1278255"/>
            <a:ext cx="4963160" cy="4301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、南方地区：主要种植省份包括广东、广西、福建、海南、云南南部、江西、湖北、湖南等地，总种植面积约</a:t>
            </a:r>
            <a:r>
              <a:rPr lang="en-US" altLang="zh-CN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100</a:t>
            </a:r>
            <a:r>
              <a:rPr lang="zh-CN" altLang="en-US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万亩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。有些地区是两季土豆，在中稻和晚稻收获后接种土豆。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、西南地区：主要种植省份包括云南、贵州、四川，种植面积约</a:t>
            </a:r>
            <a:r>
              <a:rPr lang="en-US" altLang="zh-CN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2500</a:t>
            </a:r>
            <a:r>
              <a:rPr lang="zh-CN" altLang="en-US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万亩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，所采用的的种植方式为传统种植，也是较落后地区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endParaRPr lang="zh-CN" altLang="en-US"/>
          </a:p>
        </p:txBody>
      </p:sp>
      <p:pic>
        <p:nvPicPr>
          <p:cNvPr id="25" name="https://photo-static-api.fotomore.com/creative/vcg/veer/400/new/VCG41N675658986.jpg?uid=386&amp;timestamp=1732264868&amp;sign=c450394d36caf7cfdfd634cdbf762dfa" descr="白马铃薯和叶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60000">
            <a:off x="8759825" y="-370840"/>
            <a:ext cx="4048760" cy="23260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506855" y="2602865"/>
            <a:ext cx="3578225" cy="57594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</a:rPr>
              <a:t>单击此处添加副标题</a:t>
            </a:r>
            <a:endParaRPr lang="zh-CN" altLang="en-US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3" name="图片 2" descr="中国土豆分布"/>
          <p:cNvPicPr>
            <a:picLocks noChangeAspect="1"/>
          </p:cNvPicPr>
          <p:nvPr/>
        </p:nvPicPr>
        <p:blipFill>
          <a:blip r:embed="rId2"/>
          <a:srcRect t="10328" r="-1542"/>
          <a:stretch>
            <a:fillRect/>
          </a:stretch>
        </p:blipFill>
        <p:spPr>
          <a:xfrm>
            <a:off x="2122805" y="0"/>
            <a:ext cx="10069195" cy="6858000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3210" y="991235"/>
            <a:ext cx="798195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中国马铃薯分布图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圆角矩形 11">
            <a:hlinkClick r:id="rId3" action="ppaction://hlinksldjump"/>
          </p:cNvPr>
          <p:cNvSpPr/>
          <p:nvPr/>
        </p:nvSpPr>
        <p:spPr>
          <a:xfrm>
            <a:off x="5706110" y="246189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甘肃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圆角矩形 12">
            <a:hlinkClick r:id="rId4" action="ppaction://hlinksldjump"/>
          </p:cNvPr>
          <p:cNvSpPr/>
          <p:nvPr/>
        </p:nvSpPr>
        <p:spPr>
          <a:xfrm>
            <a:off x="6410960" y="428752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四川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圆角矩形 16">
            <a:hlinkClick r:id="rId5" action="ppaction://hlinksldjump"/>
          </p:cNvPr>
          <p:cNvSpPr/>
          <p:nvPr/>
        </p:nvSpPr>
        <p:spPr>
          <a:xfrm>
            <a:off x="7117715" y="499110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贵州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圆角矩形 17">
            <a:hlinkClick r:id="rId6" action="ppaction://hlinksldjump"/>
          </p:cNvPr>
          <p:cNvSpPr/>
          <p:nvPr/>
        </p:nvSpPr>
        <p:spPr>
          <a:xfrm>
            <a:off x="8019415" y="290703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山西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圆角矩形 18">
            <a:hlinkClick r:id="rId7" action="ppaction://hlinksldjump"/>
          </p:cNvPr>
          <p:cNvSpPr/>
          <p:nvPr/>
        </p:nvSpPr>
        <p:spPr>
          <a:xfrm>
            <a:off x="8794750" y="172021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内蒙古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圆角矩形 19">
            <a:hlinkClick r:id="rId8" action="ppaction://hlinksldjump"/>
          </p:cNvPr>
          <p:cNvSpPr/>
          <p:nvPr/>
        </p:nvSpPr>
        <p:spPr>
          <a:xfrm>
            <a:off x="8899525" y="317881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山东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4640" y="73095"/>
            <a:ext cx="10969200" cy="705600"/>
          </a:xfrm>
        </p:spPr>
        <p:txBody>
          <a:bodyPr/>
          <a:p>
            <a:r>
              <a:rPr lang="zh-CN" altLang="en-US"/>
              <a:t>甘肃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l"/>
            <a:endParaRPr lang="zh-CN" altLang="en-US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3" name="图片 2" descr="中国土豆分布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 t="10328" r="-1542"/>
          <a:stretch>
            <a:fillRect/>
          </a:stretch>
        </p:blipFill>
        <p:spPr>
          <a:xfrm>
            <a:off x="2122805" y="0"/>
            <a:ext cx="10069195" cy="6858000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3210" y="991235"/>
            <a:ext cx="798195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中国马铃薯分布图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圆角矩形 11">
            <a:hlinkClick r:id="rId2" action="ppaction://hlinksldjump"/>
          </p:cNvPr>
          <p:cNvSpPr/>
          <p:nvPr/>
        </p:nvSpPr>
        <p:spPr>
          <a:xfrm>
            <a:off x="5706110" y="2461895"/>
            <a:ext cx="629285" cy="4451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甘肃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圆角矩形 12">
            <a:hlinkClick r:id="rId4" action="ppaction://hlinksldjump"/>
          </p:cNvPr>
          <p:cNvSpPr/>
          <p:nvPr/>
        </p:nvSpPr>
        <p:spPr>
          <a:xfrm>
            <a:off x="6410960" y="428752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四川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圆角矩形 16">
            <a:hlinkClick r:id="rId5" action="ppaction://hlinksldjump"/>
          </p:cNvPr>
          <p:cNvSpPr/>
          <p:nvPr/>
        </p:nvSpPr>
        <p:spPr>
          <a:xfrm>
            <a:off x="7117715" y="499110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贵州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圆角矩形 17">
            <a:hlinkClick r:id="rId6" action="ppaction://hlinksldjump"/>
          </p:cNvPr>
          <p:cNvSpPr/>
          <p:nvPr/>
        </p:nvSpPr>
        <p:spPr>
          <a:xfrm>
            <a:off x="8019415" y="290703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山西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圆角矩形 18">
            <a:hlinkClick r:id="rId7" action="ppaction://hlinksldjump"/>
          </p:cNvPr>
          <p:cNvSpPr/>
          <p:nvPr/>
        </p:nvSpPr>
        <p:spPr>
          <a:xfrm>
            <a:off x="8794750" y="172021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内蒙古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圆角矩形 19">
            <a:hlinkClick r:id="rId8" action="ppaction://hlinksldjump"/>
          </p:cNvPr>
          <p:cNvSpPr/>
          <p:nvPr/>
        </p:nvSpPr>
        <p:spPr>
          <a:xfrm>
            <a:off x="8899525" y="317881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山东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92605" y="3806825"/>
            <a:ext cx="4173220" cy="234696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甘肃省定西市安定区是中国最适合马铃薯种植的三个地区之一。甘肃省马铃薯产量很高，种植面积达</a:t>
            </a:r>
            <a:r>
              <a:rPr lang="en-US" altLang="zh-CN" sz="1600">
                <a:solidFill>
                  <a:schemeClr val="accent6"/>
                </a:solidFill>
              </a:rPr>
              <a:t>1030</a:t>
            </a:r>
            <a:r>
              <a:rPr lang="zh-CN" altLang="en-US" sz="1600">
                <a:solidFill>
                  <a:schemeClr val="accent6"/>
                </a:solidFill>
              </a:rPr>
              <a:t>万亩</a:t>
            </a:r>
            <a:r>
              <a:rPr lang="zh-CN" altLang="en-US" sz="1600">
                <a:solidFill>
                  <a:schemeClr val="tx1"/>
                </a:solidFill>
              </a:rPr>
              <a:t>。预计新鲜马铃薯产量可达到</a:t>
            </a:r>
            <a:r>
              <a:rPr lang="en-US" altLang="zh-CN" sz="1600">
                <a:solidFill>
                  <a:schemeClr val="accent6"/>
                </a:solidFill>
              </a:rPr>
              <a:t>1550</a:t>
            </a:r>
            <a:r>
              <a:rPr lang="zh-CN" altLang="en-US" sz="1600">
                <a:solidFill>
                  <a:schemeClr val="accent6"/>
                </a:solidFill>
              </a:rPr>
              <a:t>万吨</a:t>
            </a:r>
            <a:r>
              <a:rPr lang="zh-CN" altLang="en-US" sz="1600">
                <a:solidFill>
                  <a:schemeClr val="tx1"/>
                </a:solidFill>
              </a:rPr>
              <a:t>。全省马铃薯种植面积居全国第三位</a:t>
            </a:r>
            <a:r>
              <a:rPr lang="en-US" altLang="zh-CN" sz="1600">
                <a:solidFill>
                  <a:schemeClr val="tx1"/>
                </a:solidFill>
              </a:rPr>
              <a:t> </a:t>
            </a:r>
            <a:r>
              <a:rPr lang="zh-CN" altLang="en-US" sz="1600">
                <a:solidFill>
                  <a:schemeClr val="tx1"/>
                </a:solidFill>
              </a:rPr>
              <a:t>总产量居第二位全国第二名。马铃薯种子的育种和加工在国内具有明显的竞争优势。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44160" y="285820"/>
            <a:ext cx="10969200" cy="705600"/>
          </a:xfrm>
        </p:spPr>
        <p:txBody>
          <a:bodyPr/>
          <a:p>
            <a:r>
              <a:rPr lang="zh-CN" altLang="en-US"/>
              <a:t>四川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</a:rPr>
              <a:t>单击此处添加副标题</a:t>
            </a:r>
            <a:endParaRPr lang="zh-CN" altLang="en-US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3" name="图片 2" descr="中国土豆分布"/>
          <p:cNvPicPr>
            <a:picLocks noChangeAspect="1"/>
          </p:cNvPicPr>
          <p:nvPr/>
        </p:nvPicPr>
        <p:blipFill>
          <a:blip r:embed="rId2"/>
          <a:srcRect t="10328" r="-1542"/>
          <a:stretch>
            <a:fillRect/>
          </a:stretch>
        </p:blipFill>
        <p:spPr>
          <a:xfrm>
            <a:off x="2122805" y="0"/>
            <a:ext cx="10069195" cy="6858000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3210" y="991235"/>
            <a:ext cx="798195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中国马铃薯分布图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圆角矩形 11">
            <a:hlinkClick r:id="rId3" action="ppaction://hlinksldjump"/>
          </p:cNvPr>
          <p:cNvSpPr/>
          <p:nvPr/>
        </p:nvSpPr>
        <p:spPr>
          <a:xfrm>
            <a:off x="5706110" y="246189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甘肃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圆角矩形 12">
            <a:hlinkClick r:id="rId4" action="ppaction://hlinksldjump"/>
          </p:cNvPr>
          <p:cNvSpPr/>
          <p:nvPr/>
        </p:nvSpPr>
        <p:spPr>
          <a:xfrm>
            <a:off x="6410960" y="4287520"/>
            <a:ext cx="629285" cy="44513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四川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圆角矩形 16">
            <a:hlinkClick r:id="rId5" action="ppaction://hlinksldjump"/>
          </p:cNvPr>
          <p:cNvSpPr/>
          <p:nvPr/>
        </p:nvSpPr>
        <p:spPr>
          <a:xfrm>
            <a:off x="7117715" y="499110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贵州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圆角矩形 17">
            <a:hlinkClick r:id="rId6" action="ppaction://hlinksldjump"/>
          </p:cNvPr>
          <p:cNvSpPr/>
          <p:nvPr/>
        </p:nvSpPr>
        <p:spPr>
          <a:xfrm>
            <a:off x="8019415" y="290703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山西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圆角矩形 18">
            <a:hlinkClick r:id="rId7" action="ppaction://hlinksldjump"/>
          </p:cNvPr>
          <p:cNvSpPr/>
          <p:nvPr/>
        </p:nvSpPr>
        <p:spPr>
          <a:xfrm>
            <a:off x="8794750" y="172021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内蒙古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圆角矩形 19">
            <a:hlinkClick r:id="rId8" action="ppaction://hlinksldjump"/>
          </p:cNvPr>
          <p:cNvSpPr/>
          <p:nvPr/>
        </p:nvSpPr>
        <p:spPr>
          <a:xfrm>
            <a:off x="8899525" y="317881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山东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92605" y="3806825"/>
            <a:ext cx="4173220" cy="234696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中国马铃薯第一大主产省份是四川，占据全国总产量的</a:t>
            </a:r>
            <a:r>
              <a:rPr lang="en-US" altLang="zh-CN" sz="1600">
                <a:solidFill>
                  <a:schemeClr val="accent6"/>
                </a:solidFill>
              </a:rPr>
              <a:t>11.7%</a:t>
            </a:r>
            <a:r>
              <a:rPr lang="zh-CN" altLang="en-US" sz="1600">
                <a:solidFill>
                  <a:schemeClr val="tx1"/>
                </a:solidFill>
              </a:rPr>
              <a:t>。四川土豆主要产区，主要包括凉山州、甘孜州、阿坝州等海拔在</a:t>
            </a:r>
            <a:r>
              <a:rPr lang="en-US" altLang="zh-CN" sz="1600">
                <a:solidFill>
                  <a:schemeClr val="tx1"/>
                </a:solidFill>
              </a:rPr>
              <a:t>1800</a:t>
            </a:r>
            <a:r>
              <a:rPr lang="zh-CN" altLang="en-US" sz="1600">
                <a:solidFill>
                  <a:schemeClr val="tx1"/>
                </a:solidFill>
              </a:rPr>
              <a:t>米以上的地区，一般只种一季。四川平原丘陵区、盆周山区及河谷地带则种两季。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4205" y="546805"/>
            <a:ext cx="10969200" cy="705600"/>
          </a:xfrm>
        </p:spPr>
        <p:txBody>
          <a:bodyPr/>
          <a:p>
            <a:r>
              <a:rPr lang="zh-CN" altLang="en-US"/>
              <a:t>贵州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</a:rPr>
              <a:t>单击此处添加副标题</a:t>
            </a:r>
            <a:endParaRPr lang="zh-CN" altLang="en-US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3" name="图片 2" descr="中国土豆分布"/>
          <p:cNvPicPr>
            <a:picLocks noChangeAspect="1"/>
          </p:cNvPicPr>
          <p:nvPr/>
        </p:nvPicPr>
        <p:blipFill>
          <a:blip r:embed="rId2"/>
          <a:srcRect t="10328" r="-1542"/>
          <a:stretch>
            <a:fillRect/>
          </a:stretch>
        </p:blipFill>
        <p:spPr>
          <a:xfrm>
            <a:off x="2122805" y="0"/>
            <a:ext cx="10069195" cy="6858000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3210" y="991235"/>
            <a:ext cx="798195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中国马铃薯分布图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圆角矩形 11">
            <a:hlinkClick r:id="rId3" action="ppaction://hlinksldjump"/>
          </p:cNvPr>
          <p:cNvSpPr/>
          <p:nvPr/>
        </p:nvSpPr>
        <p:spPr>
          <a:xfrm>
            <a:off x="5706110" y="246189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甘肃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圆角矩形 12">
            <a:hlinkClick r:id="rId4" action="ppaction://hlinksldjump"/>
          </p:cNvPr>
          <p:cNvSpPr/>
          <p:nvPr/>
        </p:nvSpPr>
        <p:spPr>
          <a:xfrm>
            <a:off x="6410960" y="428752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四川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圆角矩形 16">
            <a:hlinkClick r:id="rId5" action="ppaction://hlinksldjump"/>
          </p:cNvPr>
          <p:cNvSpPr/>
          <p:nvPr/>
        </p:nvSpPr>
        <p:spPr>
          <a:xfrm>
            <a:off x="7117715" y="4991100"/>
            <a:ext cx="629285" cy="44513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贵州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圆角矩形 17">
            <a:hlinkClick r:id="rId6" action="ppaction://hlinksldjump"/>
          </p:cNvPr>
          <p:cNvSpPr/>
          <p:nvPr/>
        </p:nvSpPr>
        <p:spPr>
          <a:xfrm>
            <a:off x="8019415" y="290703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山西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圆角矩形 18">
            <a:hlinkClick r:id="rId7" action="ppaction://hlinksldjump"/>
          </p:cNvPr>
          <p:cNvSpPr/>
          <p:nvPr/>
        </p:nvSpPr>
        <p:spPr>
          <a:xfrm>
            <a:off x="8794750" y="1720215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内蒙古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圆角矩形 19">
            <a:hlinkClick r:id="rId8" action="ppaction://hlinksldjump"/>
          </p:cNvPr>
          <p:cNvSpPr/>
          <p:nvPr/>
        </p:nvSpPr>
        <p:spPr>
          <a:xfrm>
            <a:off x="8899525" y="317881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</a:rPr>
              <a:t>山东</a:t>
            </a:r>
            <a:endParaRPr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92605" y="3806825"/>
            <a:ext cx="4173220" cy="234696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贵州洋芋目前稳居全国三甲，且增产潜力巨大，贵州一年四季都能产洋芋，这是内蒙和甘肃不具备的。其中，威宁是春播，荔波、三都则可以冬播。从</a:t>
            </a:r>
            <a:r>
              <a:rPr lang="en-US" altLang="zh-CN" sz="1600">
                <a:solidFill>
                  <a:schemeClr val="tx1"/>
                </a:solidFill>
              </a:rPr>
              <a:t>2011</a:t>
            </a:r>
            <a:r>
              <a:rPr lang="zh-CN" altLang="en-US" sz="1600">
                <a:solidFill>
                  <a:schemeClr val="tx1"/>
                </a:solidFill>
              </a:rPr>
              <a:t>年起，贵州以</a:t>
            </a:r>
            <a:r>
              <a:rPr lang="en-US" altLang="zh-CN" sz="1600">
                <a:solidFill>
                  <a:schemeClr val="accent6"/>
                </a:solidFill>
              </a:rPr>
              <a:t>1000</a:t>
            </a:r>
            <a:r>
              <a:rPr lang="zh-CN" altLang="en-US" sz="1600">
                <a:solidFill>
                  <a:schemeClr val="accent6"/>
                </a:solidFill>
              </a:rPr>
              <a:t>万亩以上</a:t>
            </a:r>
            <a:r>
              <a:rPr lang="zh-CN" altLang="en-US" sz="1600">
                <a:solidFill>
                  <a:schemeClr val="tx1"/>
                </a:solidFill>
              </a:rPr>
              <a:t>的种植面积和平均亩产一吨的产量一直稳居</a:t>
            </a:r>
            <a:r>
              <a:rPr lang="zh-CN" altLang="en-US" sz="1600">
                <a:solidFill>
                  <a:schemeClr val="accent6"/>
                </a:solidFill>
              </a:rPr>
              <a:t>全国三甲</a:t>
            </a:r>
            <a:r>
              <a:rPr lang="zh-CN" altLang="en-US" sz="1600">
                <a:solidFill>
                  <a:schemeClr val="tx1"/>
                </a:solidFill>
              </a:rPr>
              <a:t>。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189_1*b*1"/>
  <p:tag name="KSO_WM_TEMPLATE_CATEGORY" val="custom"/>
  <p:tag name="KSO_WM_TEMPLATE_INDEX" val="20231189"/>
  <p:tag name="KSO_WM_UNIT_LAYERLEVEL" val="1"/>
  <p:tag name="KSO_WM_TAG_VERSION" val="3.0"/>
  <p:tag name="KSO_WM_BEAUTIFY_FLAG" val="#wm#"/>
  <p:tag name="KSO_WM_UNIT_VALUE" val="28"/>
  <p:tag name="KSO_WM_UNIT_PRESET_TEXT" val="单击此处添加副标题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  <p:tag name="KSO_WM_SPECIAL_SOURCE" val="bdnull"/>
  <p:tag name="KSO_WM_SLIDE_ID" val="custom2023118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-1*0"/>
  <p:tag name="KSO_WM_TAG_VERSION" val="3.0"/>
  <p:tag name="KSO_WM_SLIDE_LAYOUT" val="a_b_d_f"/>
  <p:tag name="KSO_WM_SLIDE_LAYOUT_CNT" val="1_1_1_1"/>
  <p:tag name="resource_record_key" val="{&quot;13&quot;:[4563127,20362260],&quot;65&quot;:[20231753]}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189_1*b*1"/>
  <p:tag name="KSO_WM_TEMPLATE_CATEGORY" val="custom"/>
  <p:tag name="KSO_WM_TEMPLATE_INDEX" val="20231189"/>
  <p:tag name="KSO_WM_UNIT_LAYERLEVEL" val="1"/>
  <p:tag name="KSO_WM_TAG_VERSION" val="3.0"/>
  <p:tag name="KSO_WM_BEAUTIFY_FLAG" val="#wm#"/>
  <p:tag name="KSO_WM_UNIT_VALUE" val="28"/>
  <p:tag name="KSO_WM_UNIT_PRESET_TEXT" val="单击此处添加副标题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  <p:tag name="KSO_WM_SPECIAL_SOURCE" val="bdnull"/>
  <p:tag name="KSO_WM_SLIDE_ID" val="custom2023118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-1*0"/>
  <p:tag name="KSO_WM_TAG_VERSION" val="3.0"/>
  <p:tag name="KSO_WM_SLIDE_LAYOUT" val="a_b_d_f"/>
  <p:tag name="KSO_WM_SLIDE_LAYOUT_CNT" val="1_1_1_1"/>
  <p:tag name="resource_record_key" val="{&quot;13&quot;:[4563127,20362260],&quot;65&quot;:[20231753]}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189_1*b*1"/>
  <p:tag name="KSO_WM_TEMPLATE_CATEGORY" val="custom"/>
  <p:tag name="KSO_WM_TEMPLATE_INDEX" val="20231189"/>
  <p:tag name="KSO_WM_UNIT_LAYERLEVEL" val="1"/>
  <p:tag name="KSO_WM_TAG_VERSION" val="3.0"/>
  <p:tag name="KSO_WM_BEAUTIFY_FLAG" val="#wm#"/>
  <p:tag name="KSO_WM_UNIT_VALUE" val="28"/>
  <p:tag name="KSO_WM_UNIT_PRESET_TEXT" val="单击此处添加副标题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  <p:tag name="KSO_WM_SPECIAL_SOURCE" val="bdnull"/>
  <p:tag name="KSO_WM_SLIDE_ID" val="custom2023118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-1*0"/>
  <p:tag name="KSO_WM_TAG_VERSION" val="3.0"/>
  <p:tag name="KSO_WM_SLIDE_LAYOUT" val="a_b_d_f"/>
  <p:tag name="KSO_WM_SLIDE_LAYOUT_CNT" val="1_1_1_1"/>
  <p:tag name="resource_record_key" val="{&quot;13&quot;:[4563127,20362260],&quot;65&quot;:[20231753]}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189_1*b*1"/>
  <p:tag name="KSO_WM_TEMPLATE_CATEGORY" val="custom"/>
  <p:tag name="KSO_WM_TEMPLATE_INDEX" val="20231189"/>
  <p:tag name="KSO_WM_UNIT_LAYERLEVEL" val="1"/>
  <p:tag name="KSO_WM_TAG_VERSION" val="3.0"/>
  <p:tag name="KSO_WM_BEAUTIFY_FLAG" val="#wm#"/>
  <p:tag name="KSO_WM_UNIT_VALUE" val="28"/>
  <p:tag name="KSO_WM_UNIT_PRESET_TEXT" val="单击此处添加副标题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  <p:tag name="KSO_WM_SPECIAL_SOURCE" val="bdnull"/>
  <p:tag name="KSO_WM_SLIDE_ID" val="custom2023118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-1*0"/>
  <p:tag name="KSO_WM_TAG_VERSION" val="3.0"/>
  <p:tag name="KSO_WM_SLIDE_LAYOUT" val="a_b_d_f"/>
  <p:tag name="KSO_WM_SLIDE_LAYOUT_CNT" val="1_1_1_1"/>
  <p:tag name="resource_record_key" val="{&quot;13&quot;:[4563127,20362260],&quot;65&quot;:[20231753]}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189_1*b*1"/>
  <p:tag name="KSO_WM_TEMPLATE_CATEGORY" val="custom"/>
  <p:tag name="KSO_WM_TEMPLATE_INDEX" val="20231189"/>
  <p:tag name="KSO_WM_UNIT_LAYERLEVEL" val="1"/>
  <p:tag name="KSO_WM_TAG_VERSION" val="3.0"/>
  <p:tag name="KSO_WM_BEAUTIFY_FLAG" val="#wm#"/>
  <p:tag name="KSO_WM_UNIT_VALUE" val="28"/>
  <p:tag name="KSO_WM_UNIT_PRESET_TEXT" val="单击此处添加副标题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  <p:tag name="KSO_WM_SPECIAL_SOURCE" val="bdnull"/>
  <p:tag name="KSO_WM_SLIDE_ID" val="custom2023118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-1*0"/>
  <p:tag name="KSO_WM_TAG_VERSION" val="3.0"/>
  <p:tag name="KSO_WM_SLIDE_LAYOUT" val="a_b_d_f"/>
  <p:tag name="KSO_WM_SLIDE_LAYOUT_CNT" val="1_1_1_1"/>
  <p:tag name="resource_record_key" val="{&quot;13&quot;:[4563127,20362260],&quot;65&quot;:[20231753]}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189_1*b*1"/>
  <p:tag name="KSO_WM_TEMPLATE_CATEGORY" val="custom"/>
  <p:tag name="KSO_WM_TEMPLATE_INDEX" val="20231189"/>
  <p:tag name="KSO_WM_UNIT_LAYERLEVEL" val="1"/>
  <p:tag name="KSO_WM_TAG_VERSION" val="3.0"/>
  <p:tag name="KSO_WM_BEAUTIFY_FLAG" val="#wm#"/>
  <p:tag name="KSO_WM_UNIT_VALUE" val="28"/>
  <p:tag name="KSO_WM_UNIT_PRESET_TEXT" val="单击此处添加副标题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  <p:tag name="KSO_WM_SPECIAL_SOURCE" val="bdnull"/>
  <p:tag name="KSO_WM_SLIDE_ID" val="custom2023118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-1*0"/>
  <p:tag name="KSO_WM_TAG_VERSION" val="3.0"/>
  <p:tag name="KSO_WM_SLIDE_LAYOUT" val="a_b_d_f"/>
  <p:tag name="KSO_WM_SLIDE_LAYOUT_CNT" val="1_1_1_1"/>
  <p:tag name="resource_record_key" val="{&quot;13&quot;:[4563127,20362260],&quot;65&quot;:[20231753]}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189_1*b*1"/>
  <p:tag name="KSO_WM_TEMPLATE_CATEGORY" val="custom"/>
  <p:tag name="KSO_WM_TEMPLATE_INDEX" val="20231189"/>
  <p:tag name="KSO_WM_UNIT_LAYERLEVEL" val="1"/>
  <p:tag name="KSO_WM_TAG_VERSION" val="3.0"/>
  <p:tag name="KSO_WM_BEAUTIFY_FLAG" val="#wm#"/>
  <p:tag name="KSO_WM_UNIT_VALUE" val="28"/>
  <p:tag name="KSO_WM_UNIT_PRESET_TEXT" val="单击此处添加副标题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  <p:tag name="KSO_WM_SPECIAL_SOURCE" val="bdnull"/>
  <p:tag name="KSO_WM_SLIDE_ID" val="custom2023118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-1*0"/>
  <p:tag name="KSO_WM_TAG_VERSION" val="3.0"/>
  <p:tag name="KSO_WM_SLIDE_LAYOUT" val="a_b_d_f"/>
  <p:tag name="KSO_WM_SLIDE_LAYOUT_CNT" val="1_1_1_1"/>
  <p:tag name="resource_record_key" val="{&quot;13&quot;:[4563127,20362260],&quot;65&quot;:[20231753]}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74_5*l_h_d*1_1_1"/>
  <p:tag name="KSO_WM_TEMPLATE_CATEGORY" val="diagram"/>
  <p:tag name="KSO_WM_TEMPLATE_INDEX" val="20230974"/>
  <p:tag name="KSO_WM_UNIT_LAYERLEVEL" val="1_1_1"/>
  <p:tag name="KSO_WM_TAG_VERSION" val="3.0"/>
  <p:tag name="KSO_WM_BEAUTIFY_FLAG" val="#wm#"/>
  <p:tag name="KSO_WM_UNIT_VALUE" val="860*498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7"/>
  <p:tag name="KSO_WM_DIAGRAM_MIN_ITEMCNT" val="2"/>
  <p:tag name="KSO_WM_DIAGRAM_VIRTUALLY_FRAME" val="{&quot;height&quot;:405.9,&quot;left&quot;:21.249993896484376,&quot;top&quot;:85.275,&quot;width&quot;:917.4500122070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brightness&quot;:-0.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74_5*l_h_a*1_1_1"/>
  <p:tag name="KSO_WM_TEMPLATE_CATEGORY" val="diagram"/>
  <p:tag name="KSO_WM_TEMPLATE_INDEX" val="2023097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7"/>
  <p:tag name="KSO_WM_DIAGRAM_MIN_ITEMCNT" val="2"/>
  <p:tag name="KSO_WM_DIAGRAM_VIRTUALLY_FRAME" val="{&quot;height&quot;:405.9,&quot;left&quot;:21.249993896484376,&quot;top&quot;:85.275,&quot;width&quot;:917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姓名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74_5*l_h_d*1_3_1"/>
  <p:tag name="KSO_WM_TEMPLATE_CATEGORY" val="diagram"/>
  <p:tag name="KSO_WM_TEMPLATE_INDEX" val="20230974"/>
  <p:tag name="KSO_WM_UNIT_LAYERLEVEL" val="1_1_1"/>
  <p:tag name="KSO_WM_TAG_VERSION" val="3.0"/>
  <p:tag name="KSO_WM_UNIT_VALUE" val="860*498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7"/>
  <p:tag name="KSO_WM_DIAGRAM_MIN_ITEMCNT" val="2"/>
  <p:tag name="KSO_WM_DIAGRAM_VIRTUALLY_FRAME" val="{&quot;height&quot;:405.9,&quot;left&quot;:21.249993896484376,&quot;top&quot;:85.275,&quot;width&quot;:917.4500122070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brightness&quot;:-0.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1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74_5*l_h_d*1_5_1"/>
  <p:tag name="KSO_WM_TEMPLATE_CATEGORY" val="diagram"/>
  <p:tag name="KSO_WM_TEMPLATE_INDEX" val="20230974"/>
  <p:tag name="KSO_WM_UNIT_LAYERLEVEL" val="1_1_1"/>
  <p:tag name="KSO_WM_TAG_VERSION" val="3.0"/>
  <p:tag name="KSO_WM_UNIT_VALUE" val="860*498"/>
  <p:tag name="KSO_WM_DIAGRAM_GROUP_CODE" val="l1-1"/>
  <p:tag name="KSO_WM_UNIT_TYPE" val="l_h_d"/>
  <p:tag name="KSO_WM_UNIT_INDEX" val="1_5_1"/>
  <p:tag name="KSO_WM_DIAGRAM_VERSION" val="3"/>
  <p:tag name="KSO_WM_DIAGRAM_COLOR_TRICK" val="1"/>
  <p:tag name="KSO_WM_DIAGRAM_COLOR_TEXT_CAN_REMOVE" val="n"/>
  <p:tag name="KSO_WM_DIAGRAM_MAX_ITEMCNT" val="7"/>
  <p:tag name="KSO_WM_DIAGRAM_MIN_ITEMCNT" val="2"/>
  <p:tag name="KSO_WM_DIAGRAM_VIRTUALLY_FRAME" val="{&quot;height&quot;:405.9,&quot;left&quot;:21.249993896484376,&quot;top&quot;:85.275,&quot;width&quot;:917.4500122070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brightness&quot;:-0.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0974_5*l_h_a*1_5_1"/>
  <p:tag name="KSO_WM_TEMPLATE_CATEGORY" val="diagram"/>
  <p:tag name="KSO_WM_TEMPLATE_INDEX" val="2023097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7"/>
  <p:tag name="KSO_WM_DIAGRAM_MIN_ITEMCNT" val="2"/>
  <p:tag name="KSO_WM_DIAGRAM_VIRTUALLY_FRAME" val="{&quot;height&quot;:405.9,&quot;left&quot;:21.249993896484376,&quot;top&quot;:85.275,&quot;width&quot;:917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姓名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74_5*l_h_a*1_2_1"/>
  <p:tag name="KSO_WM_TEMPLATE_CATEGORY" val="diagram"/>
  <p:tag name="KSO_WM_TEMPLATE_INDEX" val="2023097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7"/>
  <p:tag name="KSO_WM_DIAGRAM_MIN_ITEMCNT" val="2"/>
  <p:tag name="KSO_WM_DIAGRAM_VIRTUALLY_FRAME" val="{&quot;height&quot;:405.9,&quot;left&quot;:21.249993896484376,&quot;top&quot;:85.275,&quot;width&quot;:917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姓名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0974_5*l_h_a*1_4_1"/>
  <p:tag name="KSO_WM_TEMPLATE_CATEGORY" val="diagram"/>
  <p:tag name="KSO_WM_TEMPLATE_INDEX" val="2023097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7"/>
  <p:tag name="KSO_WM_DIAGRAM_MIN_ITEMCNT" val="2"/>
  <p:tag name="KSO_WM_DIAGRAM_VIRTUALLY_FRAME" val="{&quot;height&quot;:405.9,&quot;left&quot;:21.249993896484376,&quot;top&quot;:85.275,&quot;width&quot;:917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姓名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74_5*l_h_d*1_6_1"/>
  <p:tag name="KSO_WM_TEMPLATE_CATEGORY" val="diagram"/>
  <p:tag name="KSO_WM_TEMPLATE_INDEX" val="20230974"/>
  <p:tag name="KSO_WM_UNIT_LAYERLEVEL" val="1_1_1"/>
  <p:tag name="KSO_WM_TAG_VERSION" val="3.0"/>
  <p:tag name="KSO_WM_UNIT_VALUE" val="860*498"/>
  <p:tag name="KSO_WM_DIAGRAM_GROUP_CODE" val="l1-1"/>
  <p:tag name="KSO_WM_UNIT_TYPE" val="l_h_d"/>
  <p:tag name="KSO_WM_UNIT_INDEX" val="1_6_1"/>
  <p:tag name="KSO_WM_DIAGRAM_VERSION" val="3"/>
  <p:tag name="KSO_WM_DIAGRAM_COLOR_TRICK" val="1"/>
  <p:tag name="KSO_WM_DIAGRAM_COLOR_TEXT_CAN_REMOVE" val="n"/>
  <p:tag name="KSO_WM_DIAGRAM_MAX_ITEMCNT" val="7"/>
  <p:tag name="KSO_WM_DIAGRAM_MIN_ITEMCNT" val="2"/>
  <p:tag name="KSO_WM_DIAGRAM_VIRTUALLY_FRAME" val="{&quot;height&quot;:405.9,&quot;left&quot;:21.249993896484376,&quot;top&quot;:85.275,&quot;width&quot;:917.4500122070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brightness&quot;:-0.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diagram20230974_5*l_h_a*1_6_1"/>
  <p:tag name="KSO_WM_TEMPLATE_CATEGORY" val="diagram"/>
  <p:tag name="KSO_WM_TEMPLATE_INDEX" val="2023097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7"/>
  <p:tag name="KSO_WM_DIAGRAM_MIN_ITEMCNT" val="2"/>
  <p:tag name="KSO_WM_DIAGRAM_VIRTUALLY_FRAME" val="{&quot;height&quot;:405.9,&quot;left&quot;:21.249993896484376,&quot;top&quot;:85.275,&quot;width&quot;:917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姓名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74_5*a*1"/>
  <p:tag name="KSO_WM_TEMPLATE_CATEGORY" val="diagram"/>
  <p:tag name="KSO_WM_TEMPLATE_INDEX" val="20230974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USESOURCEFORMAT_APPLY" val="0"/>
</p:tagLst>
</file>

<file path=ppt/tags/tag124.xml><?xml version="1.0" encoding="utf-8"?>
<p:tagLst xmlns:p="http://schemas.openxmlformats.org/presentationml/2006/main">
  <p:tag name="KSO_WM_SLIDE_ID" val="diagram2023097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1753"/>
  <p:tag name="KSO_WM_SLIDE_TYPE" val="text"/>
  <p:tag name="KSO_WM_SLIDE_SUBTYPE" val="diag"/>
  <p:tag name="KSO_WM_SLIDE_SIZE" val="735.45*287.2"/>
  <p:tag name="KSO_WM_SLIDE_POSITION" val="112.75*160.5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753_1*a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</p:tagLst>
</file>

<file path=ppt/tags/tag128.xml><?xml version="1.0" encoding="utf-8"?>
<p:tagLst xmlns:p="http://schemas.openxmlformats.org/presentationml/2006/main">
  <p:tag name="resource_record_key" val="{&quot;13&quot;:[4563127,20362260],&quot;65&quot;:[20231753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24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CONTENT_GROUP_TYPE" val="contentchip"/>
  <p:tag name="KSO_WM_UNIT_TYPE" val="i"/>
  <p:tag name="KSO_WM_UNIT_INDEX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33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6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7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71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70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70"/>
</p:tagLst>
</file>

<file path=ppt/tags/tag8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70"/>
  <p:tag name="KSO_WM_SPECIAL_SOURCE" val="bdnull"/>
  <p:tag name="KSO_WM_TEMPLATE_THUMBS_INDEX" val="1、11"/>
</p:tagLst>
</file>

<file path=ppt/tags/tag8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70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0_6*a*1"/>
  <p:tag name="KSO_WM_TEMPLATE_CATEGORY" val="custom"/>
  <p:tag name="KSO_WM_TEMPLATE_INDEX" val="20233290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2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33290"/>
</p:tagLst>
</file>

<file path=ppt/tags/tag89.xml><?xml version="1.0" encoding="utf-8"?>
<p:tagLst xmlns:p="http://schemas.openxmlformats.org/presentationml/2006/main">
  <p:tag name="KSO_WM_UNIT_VALUE" val="1904*33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1753_1*d*1"/>
  <p:tag name="KSO_WM_TEMPLATE_CATEGORY" val="custom"/>
  <p:tag name="KSO_WM_TEMPLATE_INDEX" val="20231753"/>
  <p:tag name="KSO_WM_UNIT_LAYERLEVEL" val="1"/>
  <p:tag name="KSO_WM_TAG_VERSION" val="3.0"/>
  <p:tag name="KSO_WM_UNIT_LINE_FORE_SCHEMECOLOR_INDEX" val="1"/>
  <p:tag name="KSO_WM_UNIT_LINE_FILL_TYPE" val="2"/>
  <p:tag name="KSO_WM_UNIT_USESOURCEFORMAT_APPLY" val="0"/>
</p:tagLst>
</file>

<file path=ppt/tags/tag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753_1*i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FILL_FORE_SCHEMECOLOR_INDEX" val="14"/>
  <p:tag name="KSO_WM_UNIT_FILL_TYPE" val="1"/>
  <p:tag name="KSO_WM_UNIT_USESOURCEFORMAT_APPLY" val="0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753_1*i*4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753_1*i*5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753_1*i*6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USESOURCEFORMAT_APPLY" val="0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753_1*a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9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86_1*l_h_f*1_1_1"/>
  <p:tag name="KSO_WM_TEMPLATE_CATEGORY" val="diagram"/>
  <p:tag name="KSO_WM_TEMPLATE_INDEX" val="20231986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1"/>
  <p:tag name="KSO_WM_DIAGRAM_VIRTUALLY_FRAME" val="{&quot;height&quot;:328.22500610351557,&quot;left&quot;:109.17503937007874,&quot;top&quot;:139.18409448818898,&quot;width&quot;:530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内容。"/>
  <p:tag name="KSO_WM_UNIT_USESOURCEFORMAT_APPLY" val="0"/>
</p:tagLst>
</file>

<file path=ppt/tags/tag96.xml><?xml version="1.0" encoding="utf-8"?>
<p:tagLst xmlns:p="http://schemas.openxmlformats.org/presentationml/2006/main">
  <p:tag name="KSO_WM_SLIDE_ID" val="custom20231753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1753"/>
  <p:tag name="KSO_WM_SLIDE_TYPE" val="text"/>
  <p:tag name="KSO_WM_SLIDE_SUBTYPE" val="picTxt"/>
  <p:tag name="KSO_WM_SLIDE_SIZE" val="320.05*319.65"/>
  <p:tag name="KSO_WM_SLIDE_POSITION" val="109.175*139.184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172_1*d*1"/>
  <p:tag name="KSO_WM_TEMPLATE_CATEGORY" val="custom"/>
  <p:tag name="KSO_WM_TEMPLATE_INDEX" val="20233172"/>
  <p:tag name="KSO_WM_UNIT_LAYERLEVEL" val="1"/>
  <p:tag name="KSO_WM_TAG_VERSION" val="3.0"/>
  <p:tag name="KSO_WM_BEAUTIFY_FLAG" val="#wm#"/>
  <p:tag name="KSO_WM_UNIT_VALUE" val="1155*1483"/>
  <p:tag name="KSO_WM_UNIT_TYPE" val="d"/>
  <p:tag name="KSO_WM_UNIT_INDEX" val="1"/>
  <p:tag name="KSO_WM_UNIT_LINE_FORE_SCHEMECOLOR_INDEX" val="1"/>
  <p:tag name="KSO_WM_UNIT_LINE_FILL_TYPE" val="2"/>
  <p:tag name="KSO_WM_UNIT_USESOURCEFORMAT_APPLY" val="0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172_1*i*1"/>
  <p:tag name="KSO_WM_TEMPLATE_CATEGORY" val="custom"/>
  <p:tag name="KSO_WM_TEMPLATE_INDEX" val="20233172"/>
  <p:tag name="KSO_WM_UNIT_LAYERLEVEL" val="1"/>
  <p:tag name="KSO_WM_TAG_VERSION" val="3.0"/>
  <p:tag name="KSO_WM_BEAUTIFY_FLAG" val="#wm#"/>
  <p:tag name="KSO_WM_UNIT_TYPE" val="i"/>
  <p:tag name="KSO_WM_UNIT_INDEX" val="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  <p:tag name="KSO_WM_SLIDE_ID" val="custom20233172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309.123*231.508"/>
  <p:tag name="KSO_WM_SLIDE_POSITION" val="540.105*190.246"/>
  <p:tag name="KSO_WM_TAG_VERSION" val="3.0"/>
  <p:tag name="KSO_WM_SLIDE_LAYOUT" val="a_d_l"/>
  <p:tag name="KSO_WM_SLIDE_LAYOUT_CNT" val="1_1_1"/>
  <p:tag name="KSO_WM_DIAGRAM_GROUP_CODE" val="l1-1"/>
  <p:tag name="KSO_WM_SLIDE_DIAGTYPE" val="l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36">
      <a:dk1>
        <a:srgbClr val="000000"/>
      </a:dk1>
      <a:lt1>
        <a:srgbClr val="FFFFFF"/>
      </a:lt1>
      <a:dk2>
        <a:srgbClr val="49412A"/>
      </a:dk2>
      <a:lt2>
        <a:srgbClr val="F9F8F5"/>
      </a:lt2>
      <a:accent1>
        <a:srgbClr val="458731"/>
      </a:accent1>
      <a:accent2>
        <a:srgbClr val="629532"/>
      </a:accent2>
      <a:accent3>
        <a:srgbClr val="7FA333"/>
      </a:accent3>
      <a:accent4>
        <a:srgbClr val="9BB135"/>
      </a:accent4>
      <a:accent5>
        <a:srgbClr val="B8BF36"/>
      </a:accent5>
      <a:accent6>
        <a:srgbClr val="D5CD37"/>
      </a:accent6>
      <a:hlink>
        <a:srgbClr val="0563C1"/>
      </a:hlink>
      <a:folHlink>
        <a:srgbClr val="954D72"/>
      </a:folHlink>
    </a:clrScheme>
    <a:fontScheme name="自定义 10">
      <a:majorFont>
        <a:latin typeface="汉仪书宋二简"/>
        <a:ea typeface="汉仪书宋二简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oleObject" Target="C:/Users/1/AppData/Local/Temp/wps.sElfEY/WebExtensionDataSource%20in%20Wps.xlsx" TargetMode="External"/></Relationships>
</file>

<file path=ppt/webExtensions/webExtension1.xml><?xml version="1.0" encoding="utf-8"?>
<wpswe:webExtension xmlns:wpswe="http://www.wps.cn/officeDocument/2018/webExtension">
  <wpswe:extSource id="dschart" version="1.0"/>
  <wpswe:properties>
    <wpswe:property key="DiscardFirstCodeChange" value="0"/>
    <wpswe:property key="autoSnapshot" value="0"/>
    <wpswe:property key="dschart" value="{&quot;dschart_data&quot;:{&quot;blockId&quot;:&quot;160708166709743559&quot;,&quot;chart_type&quot;:&quot;柱状图&quot;,&quot;classifty_type&quot;:[&quot;比较类&quot;],&quot;dataSrc&quot;:{&quot;data&quot;:[[[&quot;国家&quot;,&quot;产量&quot;],[&quot;中国&quot;,&quot;9430万吨&quot;],[&quot;印度&quot;,&quot;5423万吨&quot;],[&quot;乌克兰&quot;,&quot;2136万吨&quot;],[&quot;美国&quot;,&quot;1858万吨&quot;],[&quot;俄罗斯&quot;,&quot;1829万吨&quot;],[&quot;德国&quot;,&quot;1131万吨&quot;],[&quot;孟加拉国&quot;,&quot;988.7万吨&quot;],[&quot;法国&quot;,&quot;898.7万吨&quot;],[&quot;波兰&quot;,&quot;708.1万吨&quot;],[&quot;荷兰&quot;,&quot;667.5万吨&quot;]]],&quot;dataType&quot;:&quot;obejct-table&quot;,&quot;download&quot;:false,&quot;srcType&quot;:&quot;local&quot;,&quot;url&quot;:&quot;&quot;},&quot;function_type&quot;:[&quot;柱形图&quot;],&quot;gif&quot;:&quot;//web.docer.wpscdn.cn/docer/ds-page/images/444734748594536323.gif?imageView2/2/w/500/quality/90&quot;,&quot;index&quot;:4,&quot;isFree&quot;:&quot;0&quot;,&quot;label&quot;:&quot;&lt;e-barbasic-chart&gt;&quot;,&quot;projectId&quot;:&quot;160732933154413062&quot;,&quot;props&quot;:{&quot;animation&quot;:{&quot;duration&quot;:&quot;2&quot;,&quot;easeStyle&quot;:&quot;&quot;,&quot;endPause&quot;:&quot;1&quot;,&quot;moveOptions&quot;:[&quot;纵向整体拉伸&quot;,&quot;纵向分组拉伸&quot;,&quot;纵向分类拉伸&quot;,&quot;横向分组展开&quot;,&quot;横向同步展开&quot;,&quot;横向分类展开&quot;],&quot;moveStyle&quot;:&quot;纵向整体拉伸&quot;,&quot;startDelay&quot;:&quot;0&quot;,&quot;transition&quot;:true},&quot;axis&quot;:{&quot;color&quot;:&quot;#a1a1a1&quot;,&quot;grid&quot;:{&quot;color&quot;:&quot;#ccc&quot;,&quot;gridLineWidth&quot;:&quot;0&quot;,&quot;lineStyle&quot;:&quot;dashline&quot;,&quot;show&quot;:&quot;none&quot;},&quot;x&quot;:{&quot;axisColor&quot;:&quot;#666666ff&quot;,&quot;axisLineWidth&quot;:&quot;1&quot;,&quot;axisShow&quot;:false,&quot;labelAngle&quot;:&quot;0&quot;,&quot;labelDirection&quot;:&quot;自动&quot;,&quot;labelDirectionOptions&quot;:[&quot;自动&quot;,&quot;横排&quot;,&quot;竖排&quot;],&quot;labelShow&quot;:true,&quot;name&quot;:&quot;&quot;},&quot;y&quot;:{&quot;axisColor&quot;:&quot;#bfbfbf&quot;,&quot;axisLineWidth&quot;:&quot;1&quot;,&quot;axisShow&quot;:false,&quot;labelShow&quot;:false,&quot;labelSuffix&quot;:&quot;&quot;,&quot;name&quot;:&quot;&quot;,&quot;range&quot;:[],&quot;stepOfLabel&quot;:&quot;&quot;}},&quot;backgroundColor&quot;:&quot;#FBF4EA&quot;,&quot;colors&quot;:{&quot;colorControlers&quot;:[&quot;single&quot;,&quot;multiple&quot;,&quot;linear&quot;],&quot;list&quot;:[0,1],&quot;type&quot;:&quot;single&quot;},&quot;display&quot;:{&quot;bar4CornerRadius&quot;:[18,18,18,18],&quot;barWidthPercent&quot;:&quot;0.5&quot;,&quot;barborderColor&quot;:&quot;&quot;,&quot;barborderWidth&quot;:&quot;0&quot;,&quot;fillOpacity&quot;:&quot;1&quot;},&quot;font&quot;:{&quot;color&quot;:&quot;#545454&quot;,&quot;fontFamily&quot;:&quot;宋体&quot;,&quot;fontSize&quot;:&quot;14&quot;},&quot;label&quot;:{&quot;display&quot;:true,&quot;positionChoice&quot;:&quot;上面&quot;,&quot;positionOptions&quot;:[&quot;上面&quot;,&quot;内部居下&quot;],&quot;suffix&quot;:&quot;&quot;,&quot;textLabel&quot;:{&quot;color&quot;:&quot;#333333ff&quot;,&quot;fontFamily&quot;:&quot;宋体&quot;,&quot;fontSize&quot;:&quot;20&quot;}},&quot;legend&quot;:{&quot;color&quot;:[&quot;#545454&quot;],&quot;fontFamily&quot;:&quot;宋体&quot;,&quot;fontSize&quot;:&quot;26&quot;,&quot;lineHeight&quot;:&quot;15&quot;,&quot;show&quot;:true,&quot;style&quot;:&quot;&quot;,&quot;styleOptions&quot;:&quot;&quot;,&quot;xPosition&quot;:&quot;center&quot;,&quot;yPosition&quot;:&quot;bottom&quot;},&quot;logoDisplay&quot;:{&quot;bottomLineHeight&quot;:&quot;15&quot;,&quot;imgHeight&quot;:&quot;32&quot;,&quot;imgUrl&quot;:&quot;https://ss1.dycharts.com/newchartLogo.png&quot;,&quot;show&quot;:false,&quot;topLineHeight&quot;:&quot;11&quot;},&quot;map&quot;:[[{&quot;allowType&quot;:[&quot;string&quot;],&quot;configurable&quot;:false,&quot;function&quot;:&quot;objCol&quot;,&quot;index&quot;:0,&quot;isLegend&quot;:false,&quot;name&quot;:&quot;X轴对象&quot;},{&quot;allowType&quot;:[&quot;number&quot;],&quot;configurable&quot;:true,&quot;function&quot;:&quot;vCol&quot;,&quot;index&quot;:1,&quot;isLegend&quot;:false,&quot;name&quot;:&quot;数值列&quot;}]],&quot;paddings&quot;:{&quot;bottom&quot;:&quot;23&quot;,&quot;chartBottom&quot;:&quot;5&quot;,&quot;left&quot;:&quot;24&quot;,&quot;right&quot;:&quot;24&quot;,&quot;top&quot;:&quot;20&quot;},&quot;publishDisplay&quot;:{&quot;color&quot;:&quot;#878787&quot;,&quot;fontFamily&quot;:&quot;阿里巴巴普惠体 常规&quot;,&quot;fontSize&quot;:&quot;14&quot;,&quot;show&quot;:false,&quot;text&quot;:&quot;镝数出品&quot;},&quot;shadow&quot;:{&quot;display&quot;:false,&quot;shadowAngle&quot;:&quot;45&quot;,&quot;shadowBlur&quot;:&quot;5&quot;,&quot;shadowColor&quot;:&quot;#c6c6c6&quot;,&quot;shadowOpacity&quot;:&quot;100&quot;,&quot;shadowRadius&quot;:&quot;3&quot;},&quot;size&quot;:{&quot;height&quot;:534,&quot;ratio&quot;:&quot;&quot;,&quot;rotate&quot;:0,&quot;width&quot;:954},&quot;sourceDisplay&quot;:{&quot;color&quot;:&quot;#878787&quot;,&quot;fontFamily&quot;:&quot;阿里巴巴普惠体 常规&quot;,&quot;fontSize&quot;:&quot;14&quot;,&quot;show&quot;:false,&quot;text&quot;:&quot;数据来源：示例数据&quot;,&quot;topLineHeight&quot;:&quot;15&quot;,&quot;xPosition&quot;:&quot;left&quot;,&quot;yPosition&quot;:&quot;bottom&quot;},&quot;titleDisplay&quot;:{&quot;color&quot;:&quot;#4c4c4c&quot;,&quot;fontFamily&quot;:&quot;宋体&quot;,&quot;fontSize&quot;:&quot;36&quot;,&quot;lineHeight&quot;:&quot;10&quot;,&quot;show&quot;:false,&quot;text&quot;:&quot;2018年全国各地区销售额情况&quot;,&quot;totalHeight&quot;:&quot;39&quot;,&quot;xPosition&quot;:&quot;left&quot;,&quot;yPosition&quot;:&quot;top&quot;},&quot;tooltip&quot;:true,&quot;unitDisplay&quot;:{&quot;bottomLineHeight&quot;:&quot;15&quot;,&quot;color&quot;:&quot;#878787&quot;,&quot;fontFamily&quot;:&quot;宋体&quot;,&quot;fontSize&quot;:&quot;14&quot;,&quot;show&quot;:false,&quot;text&quot;:&quot;单位：万元&quot;,&quot;xPosition&quot;:&quot;left&quot;,&quot;yPosition&quot;:&quot;top&quot;},&quot;watermarkDisplay&quot;:{&quot;imgHeight&quot;:&quot;80&quot;,&quot;imgUrl&quot;:&quot;https://ss1.dycharts.com/newchartWatermark.png&quot;,&quot;imgWidth&quot;:&quot;80&quot;,&quot;show&quot;:false}},&quot;templateId&quot;:&quot;444734748594536323-10&quot;,&quot;templateSwitch&quot;:&quot;cross&quot;,&quot;theme&quot;:{&quot;_id&quot;:50,&quot;axis&quot;:{&quot;color&quot;:&quot;#a1a1a1&quot;},&quot;backgroundColor&quot;:&quot;#FBF4EA&quot;,&quot;card_color&quot;:&quot;#EEE4D6&quot;,&quot;colors&quot;:[&quot;#EAB140&quot;,&quot;#E78A55&quot;,&quot;#7E76A6&quot;,&quot;#D98420&quot;,&quot;#615996&quot;,&quot;#E4B72F&quot;,&quot;#EAB140&quot;,&quot;#E78A55&quot;,&quot;#7E76A6&quot;,&quot;#D98420&quot;,&quot;#615996&quot;,&quot;#E4B72F&quot;,&quot;#615996&quot;,&quot;#E4B72F&quot;],&quot;fonts&quot;:{&quot;accessoryColor&quot;:&quot;#878787&quot;,&quot;color&quot;:&quot;#545454&quot;,&quot;fontFamily&quot;:&quot;阿里巴巴普惠体常规&quot;,&quot;fontSize&quot;:&quot;14&quot;},&quot;grid&quot;:{&quot;color&quot;:&quot;#ccc&quot;},&quot;name&quot;:&quot;落日余晖&quot;,&quot;price&quot;:3,&quot;shapeColor&quot;:1,&quot;themeId&quot;:50,&quot;thumb&quot;:&quot;https://ss1.dydata.io/v2/themes/50.png&quot;,&quot;titleFont&quot;:{&quot;color&quot;:&quot;#4c4c4c&quot;,&quot;fontFamily&quot;:&quot;阿里巴巴普惠体 常规&quot;,&quot;fontSize&quot;:&quot;36&quot;},&quot;typeColor&quot;:{&quot;name&quot;:[&quot;黄色&quot;],&quot;num&quot;:[&quot;3&quot;]}},&quot;thumb&quot;:&quot;./images/444734748594536323-10.jpg&quot;,&quot;title&quot;:&quot;基础柱状图&quot;,&quot;type&quot;:&quot;chart&quot;},&quot;dschart_id&quot;:&quot;444734748594536323-10&quot;,&quot;id&quot;:&quot;40&quot;}"/>
    <wpswe:property key="isUseCommonErrorPage" value="false"/>
    <wpswe:property key="loadingImage" value="res:/icons/WebChartLoading_wpp.svg"/>
  </wpswe:properties>
  <wpswe:watchingCache>
    <wpswe:linkPath>C:/Users/1/AppData/Local/Temp/wps.sElfEY/WebExtensionDataSource in Wps.xlsx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https://clientweb.docer.wps.cn//docer-ds/web-shape-1.0.0/?id=40&amp;dschart_id=444734748594536323&amp;from=wpp&amp;productEntry=insert&amp;sceneEntry=rec-90</wpswe:url>
  <wpswe:constantSnapshot>false</wpswe:constantSnapshot>
</wps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</Words>
  <Application>WPS 演示</Application>
  <PresentationFormat>宽屏</PresentationFormat>
  <Paragraphs>195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MiSans</vt:lpstr>
      <vt:lpstr>Wingdings</vt:lpstr>
      <vt:lpstr>汉仪秦川飞影W</vt:lpstr>
      <vt:lpstr>华康行楷体 W5</vt:lpstr>
      <vt:lpstr>微软雅黑</vt:lpstr>
      <vt:lpstr>方正小标宋简体</vt:lpstr>
      <vt:lpstr>华文中宋</vt:lpstr>
      <vt:lpstr>汉仪颜楷简</vt:lpstr>
      <vt:lpstr>Arial Unicode MS</vt:lpstr>
      <vt:lpstr>Calibri</vt:lpstr>
      <vt:lpstr>汉仪书宋二简</vt:lpstr>
      <vt:lpstr>WPS</vt:lpstr>
      <vt:lpstr>Office 主题</vt:lpstr>
      <vt:lpstr>PowerPoint 演示文稿</vt:lpstr>
      <vt:lpstr>PowerPoint 演示文稿</vt:lpstr>
      <vt:lpstr>PowerPoint 演示文稿</vt:lpstr>
      <vt:lpstr>中国土豆分布特点</vt:lpstr>
      <vt:lpstr>PowerPoint 演示文稿</vt:lpstr>
      <vt:lpstr>PowerPoint 演示文稿</vt:lpstr>
      <vt:lpstr>甘肃</vt:lpstr>
      <vt:lpstr>四川</vt:lpstr>
      <vt:lpstr>贵州</vt:lpstr>
      <vt:lpstr>山西</vt:lpstr>
      <vt:lpstr>内蒙古</vt:lpstr>
      <vt:lpstr>山东</vt:lpstr>
      <vt:lpstr>部分土豆品种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</dc:creator>
  <cp:lastModifiedBy>W.F</cp:lastModifiedBy>
  <cp:revision>28</cp:revision>
  <dcterms:created xsi:type="dcterms:W3CDTF">2023-08-09T12:44:00Z</dcterms:created>
  <dcterms:modified xsi:type="dcterms:W3CDTF">2024-11-22T09:20:33Z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D1DC401D4AA64517966FEB6EB7218BAA_12</vt:lpwstr>
  </property>
  <property fmtid="{D5CDD505-2E9C-101B-9397-08002B2CF9AE}" pid="3" name="KSOProductBuildVer">
    <vt:lpwstr>2052-12.1.0.18912</vt:lpwstr>
  </property>
</Properties>
</file>